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00" r:id="rId2"/>
    <p:sldId id="348" r:id="rId3"/>
    <p:sldId id="349" r:id="rId4"/>
    <p:sldId id="350" r:id="rId5"/>
    <p:sldId id="351" r:id="rId6"/>
    <p:sldId id="352" r:id="rId7"/>
    <p:sldId id="353" r:id="rId8"/>
    <p:sldId id="354" r:id="rId9"/>
    <p:sldId id="369" r:id="rId10"/>
    <p:sldId id="370" r:id="rId11"/>
    <p:sldId id="381" r:id="rId12"/>
    <p:sldId id="382" r:id="rId13"/>
    <p:sldId id="371" r:id="rId14"/>
    <p:sldId id="372" r:id="rId15"/>
    <p:sldId id="383" r:id="rId16"/>
    <p:sldId id="373" r:id="rId17"/>
    <p:sldId id="377" r:id="rId18"/>
    <p:sldId id="386" r:id="rId19"/>
    <p:sldId id="389" r:id="rId20"/>
    <p:sldId id="387" r:id="rId21"/>
    <p:sldId id="388" r:id="rId22"/>
    <p:sldId id="395" r:id="rId23"/>
    <p:sldId id="396" r:id="rId24"/>
    <p:sldId id="374" r:id="rId25"/>
    <p:sldId id="392" r:id="rId26"/>
    <p:sldId id="394" r:id="rId27"/>
    <p:sldId id="393" r:id="rId28"/>
    <p:sldId id="397" r:id="rId29"/>
    <p:sldId id="311" r:id="rId30"/>
    <p:sldId id="299" r:id="rId31"/>
  </p:sldIdLst>
  <p:sldSz cx="9144000" cy="6858000" type="screen4x3"/>
  <p:notesSz cx="6888163" cy="100203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77BC0"/>
    <a:srgbClr val="339933"/>
    <a:srgbClr val="33CC33"/>
    <a:srgbClr val="FF3300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6838" autoAdjust="0"/>
    <p:restoredTop sz="81172" autoAdjust="0"/>
  </p:normalViewPr>
  <p:slideViewPr>
    <p:cSldViewPr>
      <p:cViewPr>
        <p:scale>
          <a:sx n="70" d="100"/>
          <a:sy n="70" d="100"/>
        </p:scale>
        <p:origin x="-1122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1016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501016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F37A3AE2-44E8-4352-9369-DA69E869741F}" type="datetimeFigureOut">
              <a:rPr lang="es-ES" smtClean="0"/>
              <a:t>13/11/2018</a:t>
            </a:fld>
            <a:endParaRPr lang="es-E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517546"/>
            <a:ext cx="2984870" cy="501016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1699" y="9517546"/>
            <a:ext cx="2984870" cy="501016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0E2A417D-93F1-4EA8-BA6C-C6348039F6D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4609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1016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1016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pPr>
              <a:defRPr/>
            </a:pPr>
            <a:fld id="{FA421FA1-5D55-4409-9B2A-D29AC4987F8F}" type="datetimeFigureOut">
              <a:rPr lang="es-ES"/>
              <a:pPr>
                <a:defRPr/>
              </a:pPr>
              <a:t>13/11/2018</a:t>
            </a:fld>
            <a:endParaRPr lang="es-E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697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4" tIns="46232" rIns="92464" bIns="46232" rtlCol="0" anchor="ctr"/>
          <a:lstStyle/>
          <a:p>
            <a:pPr lvl="0"/>
            <a:endParaRPr lang="es-ES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6"/>
          </a:xfrm>
          <a:prstGeom prst="rect">
            <a:avLst/>
          </a:prstGeom>
        </p:spPr>
        <p:txBody>
          <a:bodyPr vert="horz" lIns="92464" tIns="46232" rIns="92464" bIns="46232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s-ES" noProof="0" smtClean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517546"/>
            <a:ext cx="2984870" cy="501016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699" y="9517546"/>
            <a:ext cx="2984870" cy="501016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pPr>
              <a:defRPr/>
            </a:pPr>
            <a:fld id="{1210A7D2-9E30-4FBA-9339-FDA2B8A64B6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5281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6707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213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4663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094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591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2753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0602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5655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1465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1113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8267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658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127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1732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428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7650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59165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916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3118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58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7043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7756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55204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6809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4656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917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8824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3729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0707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10A7D2-9E30-4FBA-9339-FDA2B8A64B69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85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rganigramme : Entrée manuelle 1"/>
          <p:cNvSpPr/>
          <p:nvPr userDrawn="1"/>
        </p:nvSpPr>
        <p:spPr>
          <a:xfrm rot="5400000">
            <a:off x="-747712" y="711199"/>
            <a:ext cx="6858000" cy="5435601"/>
          </a:xfrm>
          <a:prstGeom prst="flowChartManualInput">
            <a:avLst/>
          </a:prstGeom>
          <a:solidFill>
            <a:srgbClr val="0070C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4" name="Image 8"/>
          <p:cNvPicPr>
            <a:picLocks noChangeAspect="1"/>
          </p:cNvPicPr>
          <p:nvPr userDrawn="1"/>
        </p:nvPicPr>
        <p:blipFill>
          <a:blip r:embed="rId2" cstate="print">
            <a:grayscl/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6038850"/>
            <a:ext cx="24955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651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1" r="22997"/>
          <a:stretch>
            <a:fillRect/>
          </a:stretch>
        </p:blipFill>
        <p:spPr bwMode="auto">
          <a:xfrm>
            <a:off x="-22225" y="623888"/>
            <a:ext cx="5230813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7"/>
          <p:cNvGrpSpPr>
            <a:grpSpLocks/>
          </p:cNvGrpSpPr>
          <p:nvPr userDrawn="1"/>
        </p:nvGrpSpPr>
        <p:grpSpPr bwMode="auto">
          <a:xfrm>
            <a:off x="-1588" y="0"/>
            <a:ext cx="9177338" cy="6897688"/>
            <a:chOff x="-1650" y="0"/>
            <a:chExt cx="9176675" cy="6898069"/>
          </a:xfrm>
        </p:grpSpPr>
        <p:sp>
          <p:nvSpPr>
            <p:cNvPr id="5" name="Organigramme : Données 14"/>
            <p:cNvSpPr/>
            <p:nvPr userDrawn="1"/>
          </p:nvSpPr>
          <p:spPr>
            <a:xfrm>
              <a:off x="3642988" y="0"/>
              <a:ext cx="5532037" cy="6898069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235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183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992"/>
                <a:gd name="connsiteY0" fmla="*/ 10019 h 10019"/>
                <a:gd name="connsiteX1" fmla="*/ 3175 w 10992"/>
                <a:gd name="connsiteY1" fmla="*/ 19 h 10019"/>
                <a:gd name="connsiteX2" fmla="*/ 10992 w 10992"/>
                <a:gd name="connsiteY2" fmla="*/ 0 h 10019"/>
                <a:gd name="connsiteX3" fmla="*/ 8992 w 10992"/>
                <a:gd name="connsiteY3" fmla="*/ 10000 h 10019"/>
                <a:gd name="connsiteX4" fmla="*/ 0 w 10992"/>
                <a:gd name="connsiteY4" fmla="*/ 10019 h 10019"/>
                <a:gd name="connsiteX0" fmla="*/ 0 w 11054"/>
                <a:gd name="connsiteY0" fmla="*/ 10019 h 10019"/>
                <a:gd name="connsiteX1" fmla="*/ 3175 w 11054"/>
                <a:gd name="connsiteY1" fmla="*/ 19 h 10019"/>
                <a:gd name="connsiteX2" fmla="*/ 10992 w 11054"/>
                <a:gd name="connsiteY2" fmla="*/ 0 h 10019"/>
                <a:gd name="connsiteX3" fmla="*/ 11054 w 11054"/>
                <a:gd name="connsiteY3" fmla="*/ 10000 h 10019"/>
                <a:gd name="connsiteX4" fmla="*/ 0 w 11054"/>
                <a:gd name="connsiteY4" fmla="*/ 10019 h 1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4" h="10019">
                  <a:moveTo>
                    <a:pt x="0" y="10019"/>
                  </a:moveTo>
                  <a:lnTo>
                    <a:pt x="3175" y="19"/>
                  </a:lnTo>
                  <a:lnTo>
                    <a:pt x="10992" y="0"/>
                  </a:lnTo>
                  <a:cubicBezTo>
                    <a:pt x="11013" y="3333"/>
                    <a:pt x="11033" y="6667"/>
                    <a:pt x="11054" y="10000"/>
                  </a:cubicBezTo>
                  <a:lnTo>
                    <a:pt x="0" y="100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6" name="Organigramme : Entrée manuelle 6"/>
            <p:cNvSpPr/>
            <p:nvPr userDrawn="1"/>
          </p:nvSpPr>
          <p:spPr bwMode="auto">
            <a:xfrm rot="5400000">
              <a:off x="5445423" y="-2386594"/>
              <a:ext cx="627098" cy="5400285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0 h 11608"/>
                <a:gd name="connsiteX1" fmla="*/ 10000 w 10000"/>
                <a:gd name="connsiteY1" fmla="*/ 1608 h 11608"/>
                <a:gd name="connsiteX2" fmla="*/ 10000 w 10000"/>
                <a:gd name="connsiteY2" fmla="*/ 11608 h 11608"/>
                <a:gd name="connsiteX3" fmla="*/ 0 w 10000"/>
                <a:gd name="connsiteY3" fmla="*/ 11608 h 11608"/>
                <a:gd name="connsiteX4" fmla="*/ 0 w 10000"/>
                <a:gd name="connsiteY4" fmla="*/ 0 h 11608"/>
                <a:gd name="connsiteX0" fmla="*/ 0 w 10147"/>
                <a:gd name="connsiteY0" fmla="*/ 0 h 10636"/>
                <a:gd name="connsiteX1" fmla="*/ 10147 w 10147"/>
                <a:gd name="connsiteY1" fmla="*/ 636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  <a:gd name="connsiteX0" fmla="*/ 0 w 10147"/>
                <a:gd name="connsiteY0" fmla="*/ 0 h 10636"/>
                <a:gd name="connsiteX1" fmla="*/ 10147 w 10147"/>
                <a:gd name="connsiteY1" fmla="*/ 397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7" h="10636">
                  <a:moveTo>
                    <a:pt x="0" y="0"/>
                  </a:moveTo>
                  <a:lnTo>
                    <a:pt x="10147" y="397"/>
                  </a:lnTo>
                  <a:lnTo>
                    <a:pt x="10147" y="10636"/>
                  </a:lnTo>
                  <a:lnTo>
                    <a:pt x="147" y="10636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7" name="Parallélogramme 1"/>
            <p:cNvSpPr/>
            <p:nvPr userDrawn="1"/>
          </p:nvSpPr>
          <p:spPr>
            <a:xfrm>
              <a:off x="-1650" y="1588"/>
              <a:ext cx="5243134" cy="625510"/>
            </a:xfrm>
            <a:custGeom>
              <a:avLst/>
              <a:gdLst>
                <a:gd name="connsiteX0" fmla="*/ 0 w 7359179"/>
                <a:gd name="connsiteY0" fmla="*/ 625475 h 625475"/>
                <a:gd name="connsiteX1" fmla="*/ 156369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02735 w 7359179"/>
                <a:gd name="connsiteY1" fmla="*/ 13063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15798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384 w 5243381"/>
                <a:gd name="connsiteY0" fmla="*/ 638538 h 638538"/>
                <a:gd name="connsiteX1" fmla="*/ 0 w 5243381"/>
                <a:gd name="connsiteY1" fmla="*/ 0 h 638538"/>
                <a:gd name="connsiteX2" fmla="*/ 5243381 w 5243381"/>
                <a:gd name="connsiteY2" fmla="*/ 0 h 638538"/>
                <a:gd name="connsiteX3" fmla="*/ 5087012 w 5243381"/>
                <a:gd name="connsiteY3" fmla="*/ 625475 h 638538"/>
                <a:gd name="connsiteX4" fmla="*/ 384 w 5243381"/>
                <a:gd name="connsiteY4" fmla="*/ 638538 h 638538"/>
                <a:gd name="connsiteX0" fmla="*/ 0 w 5256060"/>
                <a:gd name="connsiteY0" fmla="*/ 638538 h 638538"/>
                <a:gd name="connsiteX1" fmla="*/ 12679 w 5256060"/>
                <a:gd name="connsiteY1" fmla="*/ 0 h 638538"/>
                <a:gd name="connsiteX2" fmla="*/ 5256060 w 5256060"/>
                <a:gd name="connsiteY2" fmla="*/ 0 h 638538"/>
                <a:gd name="connsiteX3" fmla="*/ 5099691 w 5256060"/>
                <a:gd name="connsiteY3" fmla="*/ 625475 h 638538"/>
                <a:gd name="connsiteX4" fmla="*/ 0 w 5256060"/>
                <a:gd name="connsiteY4" fmla="*/ 638538 h 638538"/>
                <a:gd name="connsiteX0" fmla="*/ 0 w 5269123"/>
                <a:gd name="connsiteY0" fmla="*/ 599349 h 625475"/>
                <a:gd name="connsiteX1" fmla="*/ 25742 w 5269123"/>
                <a:gd name="connsiteY1" fmla="*/ 0 h 625475"/>
                <a:gd name="connsiteX2" fmla="*/ 5269123 w 5269123"/>
                <a:gd name="connsiteY2" fmla="*/ 0 h 625475"/>
                <a:gd name="connsiteX3" fmla="*/ 5112754 w 5269123"/>
                <a:gd name="connsiteY3" fmla="*/ 625475 h 625475"/>
                <a:gd name="connsiteX4" fmla="*/ 0 w 5269123"/>
                <a:gd name="connsiteY4" fmla="*/ 599349 h 625475"/>
                <a:gd name="connsiteX0" fmla="*/ 0 w 5282186"/>
                <a:gd name="connsiteY0" fmla="*/ 625474 h 625475"/>
                <a:gd name="connsiteX1" fmla="*/ 38805 w 5282186"/>
                <a:gd name="connsiteY1" fmla="*/ 0 h 625475"/>
                <a:gd name="connsiteX2" fmla="*/ 5282186 w 5282186"/>
                <a:gd name="connsiteY2" fmla="*/ 0 h 625475"/>
                <a:gd name="connsiteX3" fmla="*/ 5125817 w 5282186"/>
                <a:gd name="connsiteY3" fmla="*/ 625475 h 625475"/>
                <a:gd name="connsiteX4" fmla="*/ 0 w 5282186"/>
                <a:gd name="connsiteY4" fmla="*/ 625474 h 625475"/>
                <a:gd name="connsiteX0" fmla="*/ 384 w 5243381"/>
                <a:gd name="connsiteY0" fmla="*/ 625474 h 625475"/>
                <a:gd name="connsiteX1" fmla="*/ 0 w 5243381"/>
                <a:gd name="connsiteY1" fmla="*/ 0 h 625475"/>
                <a:gd name="connsiteX2" fmla="*/ 5243381 w 5243381"/>
                <a:gd name="connsiteY2" fmla="*/ 0 h 625475"/>
                <a:gd name="connsiteX3" fmla="*/ 5087012 w 5243381"/>
                <a:gd name="connsiteY3" fmla="*/ 625475 h 625475"/>
                <a:gd name="connsiteX4" fmla="*/ 384 w 5243381"/>
                <a:gd name="connsiteY4" fmla="*/ 625474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3381" h="625475">
                  <a:moveTo>
                    <a:pt x="384" y="625474"/>
                  </a:moveTo>
                  <a:lnTo>
                    <a:pt x="0" y="0"/>
                  </a:lnTo>
                  <a:lnTo>
                    <a:pt x="5243381" y="0"/>
                  </a:lnTo>
                  <a:lnTo>
                    <a:pt x="5087012" y="625475"/>
                  </a:lnTo>
                  <a:lnTo>
                    <a:pt x="384" y="62547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cxnSp>
        <p:nvCxnSpPr>
          <p:cNvPr id="9" name="Connecteur droit 8"/>
          <p:cNvCxnSpPr/>
          <p:nvPr userDrawn="1"/>
        </p:nvCxnSpPr>
        <p:spPr>
          <a:xfrm flipH="1" flipV="1">
            <a:off x="-22225" y="6884988"/>
            <a:ext cx="9218613" cy="0"/>
          </a:xfrm>
          <a:prstGeom prst="line">
            <a:avLst/>
          </a:prstGeom>
          <a:ln w="825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5003800" y="2619375"/>
            <a:ext cx="4005263" cy="1385888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rgbClr val="077BC0"/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fr-FR" altLang="fr-FR" smtClean="0"/>
              <a:t>Modifiez le style du titre</a:t>
            </a: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591223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0" r="18384"/>
          <a:stretch>
            <a:fillRect/>
          </a:stretch>
        </p:blipFill>
        <p:spPr bwMode="auto">
          <a:xfrm>
            <a:off x="-22225" y="623888"/>
            <a:ext cx="5241925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7"/>
          <p:cNvGrpSpPr>
            <a:grpSpLocks/>
          </p:cNvGrpSpPr>
          <p:nvPr userDrawn="1"/>
        </p:nvGrpSpPr>
        <p:grpSpPr bwMode="auto">
          <a:xfrm>
            <a:off x="-1588" y="0"/>
            <a:ext cx="9177338" cy="6897688"/>
            <a:chOff x="-1650" y="0"/>
            <a:chExt cx="9176675" cy="6898069"/>
          </a:xfrm>
        </p:grpSpPr>
        <p:sp>
          <p:nvSpPr>
            <p:cNvPr id="5" name="Organigramme : Données 14"/>
            <p:cNvSpPr/>
            <p:nvPr userDrawn="1"/>
          </p:nvSpPr>
          <p:spPr>
            <a:xfrm>
              <a:off x="3642988" y="0"/>
              <a:ext cx="5532037" cy="6898069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235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183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992"/>
                <a:gd name="connsiteY0" fmla="*/ 10019 h 10019"/>
                <a:gd name="connsiteX1" fmla="*/ 3175 w 10992"/>
                <a:gd name="connsiteY1" fmla="*/ 19 h 10019"/>
                <a:gd name="connsiteX2" fmla="*/ 10992 w 10992"/>
                <a:gd name="connsiteY2" fmla="*/ 0 h 10019"/>
                <a:gd name="connsiteX3" fmla="*/ 8992 w 10992"/>
                <a:gd name="connsiteY3" fmla="*/ 10000 h 10019"/>
                <a:gd name="connsiteX4" fmla="*/ 0 w 10992"/>
                <a:gd name="connsiteY4" fmla="*/ 10019 h 10019"/>
                <a:gd name="connsiteX0" fmla="*/ 0 w 11054"/>
                <a:gd name="connsiteY0" fmla="*/ 10019 h 10019"/>
                <a:gd name="connsiteX1" fmla="*/ 3175 w 11054"/>
                <a:gd name="connsiteY1" fmla="*/ 19 h 10019"/>
                <a:gd name="connsiteX2" fmla="*/ 10992 w 11054"/>
                <a:gd name="connsiteY2" fmla="*/ 0 h 10019"/>
                <a:gd name="connsiteX3" fmla="*/ 11054 w 11054"/>
                <a:gd name="connsiteY3" fmla="*/ 10000 h 10019"/>
                <a:gd name="connsiteX4" fmla="*/ 0 w 11054"/>
                <a:gd name="connsiteY4" fmla="*/ 10019 h 1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4" h="10019">
                  <a:moveTo>
                    <a:pt x="0" y="10019"/>
                  </a:moveTo>
                  <a:lnTo>
                    <a:pt x="3175" y="19"/>
                  </a:lnTo>
                  <a:lnTo>
                    <a:pt x="10992" y="0"/>
                  </a:lnTo>
                  <a:cubicBezTo>
                    <a:pt x="11013" y="3333"/>
                    <a:pt x="11033" y="6667"/>
                    <a:pt x="11054" y="10000"/>
                  </a:cubicBezTo>
                  <a:lnTo>
                    <a:pt x="0" y="100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6" name="Organigramme : Entrée manuelle 6"/>
            <p:cNvSpPr/>
            <p:nvPr userDrawn="1"/>
          </p:nvSpPr>
          <p:spPr bwMode="auto">
            <a:xfrm rot="5400000">
              <a:off x="5445423" y="-2386594"/>
              <a:ext cx="627098" cy="5400285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0 h 11608"/>
                <a:gd name="connsiteX1" fmla="*/ 10000 w 10000"/>
                <a:gd name="connsiteY1" fmla="*/ 1608 h 11608"/>
                <a:gd name="connsiteX2" fmla="*/ 10000 w 10000"/>
                <a:gd name="connsiteY2" fmla="*/ 11608 h 11608"/>
                <a:gd name="connsiteX3" fmla="*/ 0 w 10000"/>
                <a:gd name="connsiteY3" fmla="*/ 11608 h 11608"/>
                <a:gd name="connsiteX4" fmla="*/ 0 w 10000"/>
                <a:gd name="connsiteY4" fmla="*/ 0 h 11608"/>
                <a:gd name="connsiteX0" fmla="*/ 0 w 10147"/>
                <a:gd name="connsiteY0" fmla="*/ 0 h 10636"/>
                <a:gd name="connsiteX1" fmla="*/ 10147 w 10147"/>
                <a:gd name="connsiteY1" fmla="*/ 636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  <a:gd name="connsiteX0" fmla="*/ 0 w 10147"/>
                <a:gd name="connsiteY0" fmla="*/ 0 h 10636"/>
                <a:gd name="connsiteX1" fmla="*/ 10147 w 10147"/>
                <a:gd name="connsiteY1" fmla="*/ 397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7" h="10636">
                  <a:moveTo>
                    <a:pt x="0" y="0"/>
                  </a:moveTo>
                  <a:lnTo>
                    <a:pt x="10147" y="397"/>
                  </a:lnTo>
                  <a:lnTo>
                    <a:pt x="10147" y="10636"/>
                  </a:lnTo>
                  <a:lnTo>
                    <a:pt x="147" y="10636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7" name="Parallélogramme 1"/>
            <p:cNvSpPr/>
            <p:nvPr userDrawn="1"/>
          </p:nvSpPr>
          <p:spPr>
            <a:xfrm>
              <a:off x="-1650" y="1588"/>
              <a:ext cx="5243134" cy="625510"/>
            </a:xfrm>
            <a:custGeom>
              <a:avLst/>
              <a:gdLst>
                <a:gd name="connsiteX0" fmla="*/ 0 w 7359179"/>
                <a:gd name="connsiteY0" fmla="*/ 625475 h 625475"/>
                <a:gd name="connsiteX1" fmla="*/ 156369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02735 w 7359179"/>
                <a:gd name="connsiteY1" fmla="*/ 13063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15798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384 w 5243381"/>
                <a:gd name="connsiteY0" fmla="*/ 638538 h 638538"/>
                <a:gd name="connsiteX1" fmla="*/ 0 w 5243381"/>
                <a:gd name="connsiteY1" fmla="*/ 0 h 638538"/>
                <a:gd name="connsiteX2" fmla="*/ 5243381 w 5243381"/>
                <a:gd name="connsiteY2" fmla="*/ 0 h 638538"/>
                <a:gd name="connsiteX3" fmla="*/ 5087012 w 5243381"/>
                <a:gd name="connsiteY3" fmla="*/ 625475 h 638538"/>
                <a:gd name="connsiteX4" fmla="*/ 384 w 5243381"/>
                <a:gd name="connsiteY4" fmla="*/ 638538 h 638538"/>
                <a:gd name="connsiteX0" fmla="*/ 0 w 5256060"/>
                <a:gd name="connsiteY0" fmla="*/ 638538 h 638538"/>
                <a:gd name="connsiteX1" fmla="*/ 12679 w 5256060"/>
                <a:gd name="connsiteY1" fmla="*/ 0 h 638538"/>
                <a:gd name="connsiteX2" fmla="*/ 5256060 w 5256060"/>
                <a:gd name="connsiteY2" fmla="*/ 0 h 638538"/>
                <a:gd name="connsiteX3" fmla="*/ 5099691 w 5256060"/>
                <a:gd name="connsiteY3" fmla="*/ 625475 h 638538"/>
                <a:gd name="connsiteX4" fmla="*/ 0 w 5256060"/>
                <a:gd name="connsiteY4" fmla="*/ 638538 h 638538"/>
                <a:gd name="connsiteX0" fmla="*/ 0 w 5269123"/>
                <a:gd name="connsiteY0" fmla="*/ 599349 h 625475"/>
                <a:gd name="connsiteX1" fmla="*/ 25742 w 5269123"/>
                <a:gd name="connsiteY1" fmla="*/ 0 h 625475"/>
                <a:gd name="connsiteX2" fmla="*/ 5269123 w 5269123"/>
                <a:gd name="connsiteY2" fmla="*/ 0 h 625475"/>
                <a:gd name="connsiteX3" fmla="*/ 5112754 w 5269123"/>
                <a:gd name="connsiteY3" fmla="*/ 625475 h 625475"/>
                <a:gd name="connsiteX4" fmla="*/ 0 w 5269123"/>
                <a:gd name="connsiteY4" fmla="*/ 599349 h 625475"/>
                <a:gd name="connsiteX0" fmla="*/ 0 w 5282186"/>
                <a:gd name="connsiteY0" fmla="*/ 625474 h 625475"/>
                <a:gd name="connsiteX1" fmla="*/ 38805 w 5282186"/>
                <a:gd name="connsiteY1" fmla="*/ 0 h 625475"/>
                <a:gd name="connsiteX2" fmla="*/ 5282186 w 5282186"/>
                <a:gd name="connsiteY2" fmla="*/ 0 h 625475"/>
                <a:gd name="connsiteX3" fmla="*/ 5125817 w 5282186"/>
                <a:gd name="connsiteY3" fmla="*/ 625475 h 625475"/>
                <a:gd name="connsiteX4" fmla="*/ 0 w 5282186"/>
                <a:gd name="connsiteY4" fmla="*/ 625474 h 625475"/>
                <a:gd name="connsiteX0" fmla="*/ 384 w 5243381"/>
                <a:gd name="connsiteY0" fmla="*/ 625474 h 625475"/>
                <a:gd name="connsiteX1" fmla="*/ 0 w 5243381"/>
                <a:gd name="connsiteY1" fmla="*/ 0 h 625475"/>
                <a:gd name="connsiteX2" fmla="*/ 5243381 w 5243381"/>
                <a:gd name="connsiteY2" fmla="*/ 0 h 625475"/>
                <a:gd name="connsiteX3" fmla="*/ 5087012 w 5243381"/>
                <a:gd name="connsiteY3" fmla="*/ 625475 h 625475"/>
                <a:gd name="connsiteX4" fmla="*/ 384 w 5243381"/>
                <a:gd name="connsiteY4" fmla="*/ 625474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3381" h="625475">
                  <a:moveTo>
                    <a:pt x="384" y="625474"/>
                  </a:moveTo>
                  <a:lnTo>
                    <a:pt x="0" y="0"/>
                  </a:lnTo>
                  <a:lnTo>
                    <a:pt x="5243381" y="0"/>
                  </a:lnTo>
                  <a:lnTo>
                    <a:pt x="5087012" y="625475"/>
                  </a:lnTo>
                  <a:lnTo>
                    <a:pt x="384" y="62547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cxnSp>
        <p:nvCxnSpPr>
          <p:cNvPr id="9" name="Connecteur droit 8"/>
          <p:cNvCxnSpPr/>
          <p:nvPr userDrawn="1"/>
        </p:nvCxnSpPr>
        <p:spPr>
          <a:xfrm flipH="1" flipV="1">
            <a:off x="-22225" y="6884988"/>
            <a:ext cx="9218613" cy="0"/>
          </a:xfrm>
          <a:prstGeom prst="line">
            <a:avLst/>
          </a:prstGeom>
          <a:ln w="825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5003800" y="2619375"/>
            <a:ext cx="4005263" cy="1385888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rgbClr val="077BC0"/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fr-FR" altLang="fr-FR" smtClean="0"/>
              <a:t>Modifiez le style du titre</a:t>
            </a: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085509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" t="9383" r="46790" b="1524"/>
          <a:stretch>
            <a:fillRect/>
          </a:stretch>
        </p:blipFill>
        <p:spPr bwMode="auto">
          <a:xfrm>
            <a:off x="-22225" y="469900"/>
            <a:ext cx="5230813" cy="644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7"/>
          <p:cNvGrpSpPr>
            <a:grpSpLocks/>
          </p:cNvGrpSpPr>
          <p:nvPr userDrawn="1"/>
        </p:nvGrpSpPr>
        <p:grpSpPr bwMode="auto">
          <a:xfrm>
            <a:off x="-1588" y="0"/>
            <a:ext cx="9177338" cy="6897688"/>
            <a:chOff x="-1650" y="0"/>
            <a:chExt cx="9176675" cy="6898069"/>
          </a:xfrm>
        </p:grpSpPr>
        <p:sp>
          <p:nvSpPr>
            <p:cNvPr id="5" name="Organigramme : Données 14"/>
            <p:cNvSpPr/>
            <p:nvPr userDrawn="1"/>
          </p:nvSpPr>
          <p:spPr>
            <a:xfrm>
              <a:off x="3642988" y="0"/>
              <a:ext cx="5532037" cy="6898069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235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183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992"/>
                <a:gd name="connsiteY0" fmla="*/ 10019 h 10019"/>
                <a:gd name="connsiteX1" fmla="*/ 3175 w 10992"/>
                <a:gd name="connsiteY1" fmla="*/ 19 h 10019"/>
                <a:gd name="connsiteX2" fmla="*/ 10992 w 10992"/>
                <a:gd name="connsiteY2" fmla="*/ 0 h 10019"/>
                <a:gd name="connsiteX3" fmla="*/ 8992 w 10992"/>
                <a:gd name="connsiteY3" fmla="*/ 10000 h 10019"/>
                <a:gd name="connsiteX4" fmla="*/ 0 w 10992"/>
                <a:gd name="connsiteY4" fmla="*/ 10019 h 10019"/>
                <a:gd name="connsiteX0" fmla="*/ 0 w 11054"/>
                <a:gd name="connsiteY0" fmla="*/ 10019 h 10019"/>
                <a:gd name="connsiteX1" fmla="*/ 3175 w 11054"/>
                <a:gd name="connsiteY1" fmla="*/ 19 h 10019"/>
                <a:gd name="connsiteX2" fmla="*/ 10992 w 11054"/>
                <a:gd name="connsiteY2" fmla="*/ 0 h 10019"/>
                <a:gd name="connsiteX3" fmla="*/ 11054 w 11054"/>
                <a:gd name="connsiteY3" fmla="*/ 10000 h 10019"/>
                <a:gd name="connsiteX4" fmla="*/ 0 w 11054"/>
                <a:gd name="connsiteY4" fmla="*/ 10019 h 1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4" h="10019">
                  <a:moveTo>
                    <a:pt x="0" y="10019"/>
                  </a:moveTo>
                  <a:lnTo>
                    <a:pt x="3175" y="19"/>
                  </a:lnTo>
                  <a:lnTo>
                    <a:pt x="10992" y="0"/>
                  </a:lnTo>
                  <a:cubicBezTo>
                    <a:pt x="11013" y="3333"/>
                    <a:pt x="11033" y="6667"/>
                    <a:pt x="11054" y="10000"/>
                  </a:cubicBezTo>
                  <a:lnTo>
                    <a:pt x="0" y="100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6" name="Organigramme : Entrée manuelle 6"/>
            <p:cNvSpPr/>
            <p:nvPr userDrawn="1"/>
          </p:nvSpPr>
          <p:spPr bwMode="auto">
            <a:xfrm rot="5400000">
              <a:off x="5445423" y="-2386594"/>
              <a:ext cx="627098" cy="5400285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0 h 11608"/>
                <a:gd name="connsiteX1" fmla="*/ 10000 w 10000"/>
                <a:gd name="connsiteY1" fmla="*/ 1608 h 11608"/>
                <a:gd name="connsiteX2" fmla="*/ 10000 w 10000"/>
                <a:gd name="connsiteY2" fmla="*/ 11608 h 11608"/>
                <a:gd name="connsiteX3" fmla="*/ 0 w 10000"/>
                <a:gd name="connsiteY3" fmla="*/ 11608 h 11608"/>
                <a:gd name="connsiteX4" fmla="*/ 0 w 10000"/>
                <a:gd name="connsiteY4" fmla="*/ 0 h 11608"/>
                <a:gd name="connsiteX0" fmla="*/ 0 w 10147"/>
                <a:gd name="connsiteY0" fmla="*/ 0 h 10636"/>
                <a:gd name="connsiteX1" fmla="*/ 10147 w 10147"/>
                <a:gd name="connsiteY1" fmla="*/ 636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  <a:gd name="connsiteX0" fmla="*/ 0 w 10147"/>
                <a:gd name="connsiteY0" fmla="*/ 0 h 10636"/>
                <a:gd name="connsiteX1" fmla="*/ 10147 w 10147"/>
                <a:gd name="connsiteY1" fmla="*/ 397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7" h="10636">
                  <a:moveTo>
                    <a:pt x="0" y="0"/>
                  </a:moveTo>
                  <a:lnTo>
                    <a:pt x="10147" y="397"/>
                  </a:lnTo>
                  <a:lnTo>
                    <a:pt x="10147" y="10636"/>
                  </a:lnTo>
                  <a:lnTo>
                    <a:pt x="147" y="10636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7" name="Parallélogramme 1"/>
            <p:cNvSpPr/>
            <p:nvPr userDrawn="1"/>
          </p:nvSpPr>
          <p:spPr>
            <a:xfrm>
              <a:off x="-1650" y="1588"/>
              <a:ext cx="5243134" cy="625510"/>
            </a:xfrm>
            <a:custGeom>
              <a:avLst/>
              <a:gdLst>
                <a:gd name="connsiteX0" fmla="*/ 0 w 7359179"/>
                <a:gd name="connsiteY0" fmla="*/ 625475 h 625475"/>
                <a:gd name="connsiteX1" fmla="*/ 156369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02735 w 7359179"/>
                <a:gd name="connsiteY1" fmla="*/ 13063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15798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384 w 5243381"/>
                <a:gd name="connsiteY0" fmla="*/ 638538 h 638538"/>
                <a:gd name="connsiteX1" fmla="*/ 0 w 5243381"/>
                <a:gd name="connsiteY1" fmla="*/ 0 h 638538"/>
                <a:gd name="connsiteX2" fmla="*/ 5243381 w 5243381"/>
                <a:gd name="connsiteY2" fmla="*/ 0 h 638538"/>
                <a:gd name="connsiteX3" fmla="*/ 5087012 w 5243381"/>
                <a:gd name="connsiteY3" fmla="*/ 625475 h 638538"/>
                <a:gd name="connsiteX4" fmla="*/ 384 w 5243381"/>
                <a:gd name="connsiteY4" fmla="*/ 638538 h 638538"/>
                <a:gd name="connsiteX0" fmla="*/ 0 w 5256060"/>
                <a:gd name="connsiteY0" fmla="*/ 638538 h 638538"/>
                <a:gd name="connsiteX1" fmla="*/ 12679 w 5256060"/>
                <a:gd name="connsiteY1" fmla="*/ 0 h 638538"/>
                <a:gd name="connsiteX2" fmla="*/ 5256060 w 5256060"/>
                <a:gd name="connsiteY2" fmla="*/ 0 h 638538"/>
                <a:gd name="connsiteX3" fmla="*/ 5099691 w 5256060"/>
                <a:gd name="connsiteY3" fmla="*/ 625475 h 638538"/>
                <a:gd name="connsiteX4" fmla="*/ 0 w 5256060"/>
                <a:gd name="connsiteY4" fmla="*/ 638538 h 638538"/>
                <a:gd name="connsiteX0" fmla="*/ 0 w 5269123"/>
                <a:gd name="connsiteY0" fmla="*/ 599349 h 625475"/>
                <a:gd name="connsiteX1" fmla="*/ 25742 w 5269123"/>
                <a:gd name="connsiteY1" fmla="*/ 0 h 625475"/>
                <a:gd name="connsiteX2" fmla="*/ 5269123 w 5269123"/>
                <a:gd name="connsiteY2" fmla="*/ 0 h 625475"/>
                <a:gd name="connsiteX3" fmla="*/ 5112754 w 5269123"/>
                <a:gd name="connsiteY3" fmla="*/ 625475 h 625475"/>
                <a:gd name="connsiteX4" fmla="*/ 0 w 5269123"/>
                <a:gd name="connsiteY4" fmla="*/ 599349 h 625475"/>
                <a:gd name="connsiteX0" fmla="*/ 0 w 5282186"/>
                <a:gd name="connsiteY0" fmla="*/ 625474 h 625475"/>
                <a:gd name="connsiteX1" fmla="*/ 38805 w 5282186"/>
                <a:gd name="connsiteY1" fmla="*/ 0 h 625475"/>
                <a:gd name="connsiteX2" fmla="*/ 5282186 w 5282186"/>
                <a:gd name="connsiteY2" fmla="*/ 0 h 625475"/>
                <a:gd name="connsiteX3" fmla="*/ 5125817 w 5282186"/>
                <a:gd name="connsiteY3" fmla="*/ 625475 h 625475"/>
                <a:gd name="connsiteX4" fmla="*/ 0 w 5282186"/>
                <a:gd name="connsiteY4" fmla="*/ 625474 h 625475"/>
                <a:gd name="connsiteX0" fmla="*/ 384 w 5243381"/>
                <a:gd name="connsiteY0" fmla="*/ 625474 h 625475"/>
                <a:gd name="connsiteX1" fmla="*/ 0 w 5243381"/>
                <a:gd name="connsiteY1" fmla="*/ 0 h 625475"/>
                <a:gd name="connsiteX2" fmla="*/ 5243381 w 5243381"/>
                <a:gd name="connsiteY2" fmla="*/ 0 h 625475"/>
                <a:gd name="connsiteX3" fmla="*/ 5087012 w 5243381"/>
                <a:gd name="connsiteY3" fmla="*/ 625475 h 625475"/>
                <a:gd name="connsiteX4" fmla="*/ 384 w 5243381"/>
                <a:gd name="connsiteY4" fmla="*/ 625474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3381" h="625475">
                  <a:moveTo>
                    <a:pt x="384" y="625474"/>
                  </a:moveTo>
                  <a:lnTo>
                    <a:pt x="0" y="0"/>
                  </a:lnTo>
                  <a:lnTo>
                    <a:pt x="5243381" y="0"/>
                  </a:lnTo>
                  <a:lnTo>
                    <a:pt x="5087012" y="625475"/>
                  </a:lnTo>
                  <a:lnTo>
                    <a:pt x="384" y="62547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cxnSp>
        <p:nvCxnSpPr>
          <p:cNvPr id="9" name="Connecteur droit 8"/>
          <p:cNvCxnSpPr/>
          <p:nvPr userDrawn="1"/>
        </p:nvCxnSpPr>
        <p:spPr>
          <a:xfrm flipH="1" flipV="1">
            <a:off x="-22225" y="6884988"/>
            <a:ext cx="9218613" cy="0"/>
          </a:xfrm>
          <a:prstGeom prst="line">
            <a:avLst/>
          </a:prstGeom>
          <a:ln w="825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5003800" y="2619375"/>
            <a:ext cx="4005263" cy="1385888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rgbClr val="077BC0"/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fr-FR" altLang="fr-FR" smtClean="0"/>
              <a:t>Modifiez le style du titre</a:t>
            </a: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642716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25" y="6453188"/>
            <a:ext cx="134302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3"/>
          <p:cNvCxnSpPr/>
          <p:nvPr userDrawn="1"/>
        </p:nvCxnSpPr>
        <p:spPr>
          <a:xfrm flipH="1" flipV="1">
            <a:off x="-22225" y="6884988"/>
            <a:ext cx="9218613" cy="0"/>
          </a:xfrm>
          <a:prstGeom prst="line">
            <a:avLst/>
          </a:prstGeom>
          <a:ln w="825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9"/>
          <p:cNvGrpSpPr>
            <a:grpSpLocks/>
          </p:cNvGrpSpPr>
          <p:nvPr userDrawn="1"/>
        </p:nvGrpSpPr>
        <p:grpSpPr bwMode="auto">
          <a:xfrm>
            <a:off x="-1588" y="0"/>
            <a:ext cx="8461376" cy="627063"/>
            <a:chOff x="-1650" y="0"/>
            <a:chExt cx="8461438" cy="627063"/>
          </a:xfrm>
        </p:grpSpPr>
        <p:sp>
          <p:nvSpPr>
            <p:cNvPr id="6" name="Organigramme : Entrée manuelle 6"/>
            <p:cNvSpPr/>
            <p:nvPr userDrawn="1"/>
          </p:nvSpPr>
          <p:spPr bwMode="auto">
            <a:xfrm rot="5400000">
              <a:off x="5445899" y="-2386826"/>
              <a:ext cx="627063" cy="5400715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0 h 11608"/>
                <a:gd name="connsiteX1" fmla="*/ 10000 w 10000"/>
                <a:gd name="connsiteY1" fmla="*/ 1608 h 11608"/>
                <a:gd name="connsiteX2" fmla="*/ 10000 w 10000"/>
                <a:gd name="connsiteY2" fmla="*/ 11608 h 11608"/>
                <a:gd name="connsiteX3" fmla="*/ 0 w 10000"/>
                <a:gd name="connsiteY3" fmla="*/ 11608 h 11608"/>
                <a:gd name="connsiteX4" fmla="*/ 0 w 10000"/>
                <a:gd name="connsiteY4" fmla="*/ 0 h 11608"/>
                <a:gd name="connsiteX0" fmla="*/ 0 w 10147"/>
                <a:gd name="connsiteY0" fmla="*/ 0 h 10636"/>
                <a:gd name="connsiteX1" fmla="*/ 10147 w 10147"/>
                <a:gd name="connsiteY1" fmla="*/ 636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  <a:gd name="connsiteX0" fmla="*/ 0 w 10147"/>
                <a:gd name="connsiteY0" fmla="*/ 0 h 10636"/>
                <a:gd name="connsiteX1" fmla="*/ 10147 w 10147"/>
                <a:gd name="connsiteY1" fmla="*/ 397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7" h="10636">
                  <a:moveTo>
                    <a:pt x="0" y="0"/>
                  </a:moveTo>
                  <a:lnTo>
                    <a:pt x="10147" y="397"/>
                  </a:lnTo>
                  <a:lnTo>
                    <a:pt x="10147" y="10636"/>
                  </a:lnTo>
                  <a:lnTo>
                    <a:pt x="147" y="10636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7" name="Parallélogramme 1"/>
            <p:cNvSpPr/>
            <p:nvPr userDrawn="1"/>
          </p:nvSpPr>
          <p:spPr>
            <a:xfrm>
              <a:off x="-1650" y="1588"/>
              <a:ext cx="5243551" cy="625475"/>
            </a:xfrm>
            <a:custGeom>
              <a:avLst/>
              <a:gdLst>
                <a:gd name="connsiteX0" fmla="*/ 0 w 7359179"/>
                <a:gd name="connsiteY0" fmla="*/ 625475 h 625475"/>
                <a:gd name="connsiteX1" fmla="*/ 156369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02735 w 7359179"/>
                <a:gd name="connsiteY1" fmla="*/ 13063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15798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384 w 5243381"/>
                <a:gd name="connsiteY0" fmla="*/ 638538 h 638538"/>
                <a:gd name="connsiteX1" fmla="*/ 0 w 5243381"/>
                <a:gd name="connsiteY1" fmla="*/ 0 h 638538"/>
                <a:gd name="connsiteX2" fmla="*/ 5243381 w 5243381"/>
                <a:gd name="connsiteY2" fmla="*/ 0 h 638538"/>
                <a:gd name="connsiteX3" fmla="*/ 5087012 w 5243381"/>
                <a:gd name="connsiteY3" fmla="*/ 625475 h 638538"/>
                <a:gd name="connsiteX4" fmla="*/ 384 w 5243381"/>
                <a:gd name="connsiteY4" fmla="*/ 638538 h 638538"/>
                <a:gd name="connsiteX0" fmla="*/ 0 w 5256060"/>
                <a:gd name="connsiteY0" fmla="*/ 638538 h 638538"/>
                <a:gd name="connsiteX1" fmla="*/ 12679 w 5256060"/>
                <a:gd name="connsiteY1" fmla="*/ 0 h 638538"/>
                <a:gd name="connsiteX2" fmla="*/ 5256060 w 5256060"/>
                <a:gd name="connsiteY2" fmla="*/ 0 h 638538"/>
                <a:gd name="connsiteX3" fmla="*/ 5099691 w 5256060"/>
                <a:gd name="connsiteY3" fmla="*/ 625475 h 638538"/>
                <a:gd name="connsiteX4" fmla="*/ 0 w 5256060"/>
                <a:gd name="connsiteY4" fmla="*/ 638538 h 638538"/>
                <a:gd name="connsiteX0" fmla="*/ 0 w 5269123"/>
                <a:gd name="connsiteY0" fmla="*/ 599349 h 625475"/>
                <a:gd name="connsiteX1" fmla="*/ 25742 w 5269123"/>
                <a:gd name="connsiteY1" fmla="*/ 0 h 625475"/>
                <a:gd name="connsiteX2" fmla="*/ 5269123 w 5269123"/>
                <a:gd name="connsiteY2" fmla="*/ 0 h 625475"/>
                <a:gd name="connsiteX3" fmla="*/ 5112754 w 5269123"/>
                <a:gd name="connsiteY3" fmla="*/ 625475 h 625475"/>
                <a:gd name="connsiteX4" fmla="*/ 0 w 5269123"/>
                <a:gd name="connsiteY4" fmla="*/ 599349 h 625475"/>
                <a:gd name="connsiteX0" fmla="*/ 0 w 5282186"/>
                <a:gd name="connsiteY0" fmla="*/ 625474 h 625475"/>
                <a:gd name="connsiteX1" fmla="*/ 38805 w 5282186"/>
                <a:gd name="connsiteY1" fmla="*/ 0 h 625475"/>
                <a:gd name="connsiteX2" fmla="*/ 5282186 w 5282186"/>
                <a:gd name="connsiteY2" fmla="*/ 0 h 625475"/>
                <a:gd name="connsiteX3" fmla="*/ 5125817 w 5282186"/>
                <a:gd name="connsiteY3" fmla="*/ 625475 h 625475"/>
                <a:gd name="connsiteX4" fmla="*/ 0 w 5282186"/>
                <a:gd name="connsiteY4" fmla="*/ 625474 h 625475"/>
                <a:gd name="connsiteX0" fmla="*/ 384 w 5243381"/>
                <a:gd name="connsiteY0" fmla="*/ 625474 h 625475"/>
                <a:gd name="connsiteX1" fmla="*/ 0 w 5243381"/>
                <a:gd name="connsiteY1" fmla="*/ 0 h 625475"/>
                <a:gd name="connsiteX2" fmla="*/ 5243381 w 5243381"/>
                <a:gd name="connsiteY2" fmla="*/ 0 h 625475"/>
                <a:gd name="connsiteX3" fmla="*/ 5087012 w 5243381"/>
                <a:gd name="connsiteY3" fmla="*/ 625475 h 625475"/>
                <a:gd name="connsiteX4" fmla="*/ 384 w 5243381"/>
                <a:gd name="connsiteY4" fmla="*/ 625474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3381" h="625475">
                  <a:moveTo>
                    <a:pt x="384" y="625474"/>
                  </a:moveTo>
                  <a:lnTo>
                    <a:pt x="0" y="0"/>
                  </a:lnTo>
                  <a:lnTo>
                    <a:pt x="5243381" y="0"/>
                  </a:lnTo>
                  <a:lnTo>
                    <a:pt x="5087012" y="625475"/>
                  </a:lnTo>
                  <a:lnTo>
                    <a:pt x="384" y="62547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867440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25" y="6453188"/>
            <a:ext cx="134302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3"/>
          <p:cNvCxnSpPr/>
          <p:nvPr userDrawn="1"/>
        </p:nvCxnSpPr>
        <p:spPr>
          <a:xfrm flipH="1" flipV="1">
            <a:off x="-22225" y="6884988"/>
            <a:ext cx="9218613" cy="0"/>
          </a:xfrm>
          <a:prstGeom prst="line">
            <a:avLst/>
          </a:prstGeom>
          <a:ln w="825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515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s-E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A79A2-D21C-4354-8A94-0EC75F87E904}" type="datetimeFigureOut">
              <a:rPr lang="es-ES"/>
              <a:pPr>
                <a:defRPr/>
              </a:pPr>
              <a:t>13/11/2018</a:t>
            </a:fld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CCAE1-D6F7-4A54-BAD6-EECEB09E1F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0674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s-E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E470-08DC-42B4-8FE5-619C5C6A548B}" type="datetimeFigureOut">
              <a:rPr lang="es-ES"/>
              <a:pPr>
                <a:defRPr/>
              </a:pPr>
              <a:t>13/11/2018</a:t>
            </a:fld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A847B-5A26-44D6-A9CE-343E8053AA2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930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s-E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8581C-96F5-4D3E-B6AB-56BCC5ABE5C7}" type="datetimeFigureOut">
              <a:rPr lang="es-ES"/>
              <a:pPr>
                <a:defRPr/>
              </a:pPr>
              <a:t>13/11/2018</a:t>
            </a:fld>
            <a:endParaRPr lang="es-E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7E7AD-5939-4A81-8DE1-40019AEF63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1100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s-E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3AEC3-91E3-4921-8762-75F6A7A5B0E3}" type="datetimeFigureOut">
              <a:rPr lang="es-ES"/>
              <a:pPr>
                <a:defRPr/>
              </a:pPr>
              <a:t>13/11/2018</a:t>
            </a:fld>
            <a:endParaRPr lang="es-ES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5A46E-6AEE-44AF-BA03-506E44D737A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902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s-E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8FBC3-9590-4D22-8515-84411D6CFEAC}" type="datetimeFigureOut">
              <a:rPr lang="es-ES"/>
              <a:pPr>
                <a:defRPr/>
              </a:pPr>
              <a:t>13/11/2018</a:t>
            </a:fld>
            <a:endParaRPr lang="es-E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693A-A2D5-480C-9A5D-F6E8B2BB771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292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rganigramme : Entrée manuelle 1"/>
          <p:cNvSpPr/>
          <p:nvPr userDrawn="1"/>
        </p:nvSpPr>
        <p:spPr>
          <a:xfrm rot="5400000">
            <a:off x="-747712" y="711199"/>
            <a:ext cx="6858000" cy="5435601"/>
          </a:xfrm>
          <a:prstGeom prst="flowChartManualInput">
            <a:avLst/>
          </a:prstGeom>
          <a:solidFill>
            <a:srgbClr val="0070C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" name="Image 7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6038850"/>
            <a:ext cx="24955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854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s-E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EDE08-10F3-4D79-BDAD-C01E5E211234}" type="datetimeFigureOut">
              <a:rPr lang="es-ES"/>
              <a:pPr>
                <a:defRPr/>
              </a:pPr>
              <a:t>13/11/2018</a:t>
            </a:fld>
            <a:endParaRPr lang="es-E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31673-32B2-414F-91D2-49C44BF81C4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044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s-E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424A2-51B1-4A07-A660-B5870E904544}" type="datetimeFigureOut">
              <a:rPr lang="es-ES"/>
              <a:pPr>
                <a:defRPr/>
              </a:pPr>
              <a:t>13/11/2018</a:t>
            </a:fld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4D27B-0173-4302-8C9C-15F44A3E4BE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599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s-E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3D3D9-67F4-4ECC-B28E-57CBC784C133}" type="datetimeFigureOut">
              <a:rPr lang="es-ES"/>
              <a:pPr>
                <a:defRPr/>
              </a:pPr>
              <a:t>13/11/2018</a:t>
            </a:fld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44D13-D7E3-4855-9ADC-C7C12D52908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695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0" r="32031"/>
          <a:stretch>
            <a:fillRect/>
          </a:stretch>
        </p:blipFill>
        <p:spPr bwMode="auto">
          <a:xfrm>
            <a:off x="-11113" y="600075"/>
            <a:ext cx="5230813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7"/>
          <p:cNvGrpSpPr>
            <a:grpSpLocks/>
          </p:cNvGrpSpPr>
          <p:nvPr userDrawn="1"/>
        </p:nvGrpSpPr>
        <p:grpSpPr bwMode="auto">
          <a:xfrm>
            <a:off x="-1588" y="0"/>
            <a:ext cx="9177338" cy="6897688"/>
            <a:chOff x="-1650" y="0"/>
            <a:chExt cx="9176675" cy="6898069"/>
          </a:xfrm>
        </p:grpSpPr>
        <p:sp>
          <p:nvSpPr>
            <p:cNvPr id="5" name="Organigramme : Données 14"/>
            <p:cNvSpPr/>
            <p:nvPr userDrawn="1"/>
          </p:nvSpPr>
          <p:spPr>
            <a:xfrm>
              <a:off x="3642988" y="0"/>
              <a:ext cx="5532037" cy="6898069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235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183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992"/>
                <a:gd name="connsiteY0" fmla="*/ 10019 h 10019"/>
                <a:gd name="connsiteX1" fmla="*/ 3175 w 10992"/>
                <a:gd name="connsiteY1" fmla="*/ 19 h 10019"/>
                <a:gd name="connsiteX2" fmla="*/ 10992 w 10992"/>
                <a:gd name="connsiteY2" fmla="*/ 0 h 10019"/>
                <a:gd name="connsiteX3" fmla="*/ 8992 w 10992"/>
                <a:gd name="connsiteY3" fmla="*/ 10000 h 10019"/>
                <a:gd name="connsiteX4" fmla="*/ 0 w 10992"/>
                <a:gd name="connsiteY4" fmla="*/ 10019 h 10019"/>
                <a:gd name="connsiteX0" fmla="*/ 0 w 11054"/>
                <a:gd name="connsiteY0" fmla="*/ 10019 h 10019"/>
                <a:gd name="connsiteX1" fmla="*/ 3175 w 11054"/>
                <a:gd name="connsiteY1" fmla="*/ 19 h 10019"/>
                <a:gd name="connsiteX2" fmla="*/ 10992 w 11054"/>
                <a:gd name="connsiteY2" fmla="*/ 0 h 10019"/>
                <a:gd name="connsiteX3" fmla="*/ 11054 w 11054"/>
                <a:gd name="connsiteY3" fmla="*/ 10000 h 10019"/>
                <a:gd name="connsiteX4" fmla="*/ 0 w 11054"/>
                <a:gd name="connsiteY4" fmla="*/ 10019 h 1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4" h="10019">
                  <a:moveTo>
                    <a:pt x="0" y="10019"/>
                  </a:moveTo>
                  <a:lnTo>
                    <a:pt x="3175" y="19"/>
                  </a:lnTo>
                  <a:lnTo>
                    <a:pt x="10992" y="0"/>
                  </a:lnTo>
                  <a:cubicBezTo>
                    <a:pt x="11013" y="3333"/>
                    <a:pt x="11033" y="6667"/>
                    <a:pt x="11054" y="10000"/>
                  </a:cubicBezTo>
                  <a:lnTo>
                    <a:pt x="0" y="100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6" name="Organigramme : Entrée manuelle 6"/>
            <p:cNvSpPr/>
            <p:nvPr userDrawn="1"/>
          </p:nvSpPr>
          <p:spPr bwMode="auto">
            <a:xfrm rot="5400000">
              <a:off x="5445423" y="-2386594"/>
              <a:ext cx="627098" cy="5400285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0 h 11608"/>
                <a:gd name="connsiteX1" fmla="*/ 10000 w 10000"/>
                <a:gd name="connsiteY1" fmla="*/ 1608 h 11608"/>
                <a:gd name="connsiteX2" fmla="*/ 10000 w 10000"/>
                <a:gd name="connsiteY2" fmla="*/ 11608 h 11608"/>
                <a:gd name="connsiteX3" fmla="*/ 0 w 10000"/>
                <a:gd name="connsiteY3" fmla="*/ 11608 h 11608"/>
                <a:gd name="connsiteX4" fmla="*/ 0 w 10000"/>
                <a:gd name="connsiteY4" fmla="*/ 0 h 11608"/>
                <a:gd name="connsiteX0" fmla="*/ 0 w 10147"/>
                <a:gd name="connsiteY0" fmla="*/ 0 h 10636"/>
                <a:gd name="connsiteX1" fmla="*/ 10147 w 10147"/>
                <a:gd name="connsiteY1" fmla="*/ 636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  <a:gd name="connsiteX0" fmla="*/ 0 w 10147"/>
                <a:gd name="connsiteY0" fmla="*/ 0 h 10636"/>
                <a:gd name="connsiteX1" fmla="*/ 10147 w 10147"/>
                <a:gd name="connsiteY1" fmla="*/ 397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7" h="10636">
                  <a:moveTo>
                    <a:pt x="0" y="0"/>
                  </a:moveTo>
                  <a:lnTo>
                    <a:pt x="10147" y="397"/>
                  </a:lnTo>
                  <a:lnTo>
                    <a:pt x="10147" y="10636"/>
                  </a:lnTo>
                  <a:lnTo>
                    <a:pt x="147" y="10636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7" name="Parallélogramme 1"/>
            <p:cNvSpPr/>
            <p:nvPr userDrawn="1"/>
          </p:nvSpPr>
          <p:spPr>
            <a:xfrm>
              <a:off x="-1650" y="1588"/>
              <a:ext cx="5243134" cy="625510"/>
            </a:xfrm>
            <a:custGeom>
              <a:avLst/>
              <a:gdLst>
                <a:gd name="connsiteX0" fmla="*/ 0 w 7359179"/>
                <a:gd name="connsiteY0" fmla="*/ 625475 h 625475"/>
                <a:gd name="connsiteX1" fmla="*/ 156369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02735 w 7359179"/>
                <a:gd name="connsiteY1" fmla="*/ 13063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15798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384 w 5243381"/>
                <a:gd name="connsiteY0" fmla="*/ 638538 h 638538"/>
                <a:gd name="connsiteX1" fmla="*/ 0 w 5243381"/>
                <a:gd name="connsiteY1" fmla="*/ 0 h 638538"/>
                <a:gd name="connsiteX2" fmla="*/ 5243381 w 5243381"/>
                <a:gd name="connsiteY2" fmla="*/ 0 h 638538"/>
                <a:gd name="connsiteX3" fmla="*/ 5087012 w 5243381"/>
                <a:gd name="connsiteY3" fmla="*/ 625475 h 638538"/>
                <a:gd name="connsiteX4" fmla="*/ 384 w 5243381"/>
                <a:gd name="connsiteY4" fmla="*/ 638538 h 638538"/>
                <a:gd name="connsiteX0" fmla="*/ 0 w 5256060"/>
                <a:gd name="connsiteY0" fmla="*/ 638538 h 638538"/>
                <a:gd name="connsiteX1" fmla="*/ 12679 w 5256060"/>
                <a:gd name="connsiteY1" fmla="*/ 0 h 638538"/>
                <a:gd name="connsiteX2" fmla="*/ 5256060 w 5256060"/>
                <a:gd name="connsiteY2" fmla="*/ 0 h 638538"/>
                <a:gd name="connsiteX3" fmla="*/ 5099691 w 5256060"/>
                <a:gd name="connsiteY3" fmla="*/ 625475 h 638538"/>
                <a:gd name="connsiteX4" fmla="*/ 0 w 5256060"/>
                <a:gd name="connsiteY4" fmla="*/ 638538 h 638538"/>
                <a:gd name="connsiteX0" fmla="*/ 0 w 5269123"/>
                <a:gd name="connsiteY0" fmla="*/ 599349 h 625475"/>
                <a:gd name="connsiteX1" fmla="*/ 25742 w 5269123"/>
                <a:gd name="connsiteY1" fmla="*/ 0 h 625475"/>
                <a:gd name="connsiteX2" fmla="*/ 5269123 w 5269123"/>
                <a:gd name="connsiteY2" fmla="*/ 0 h 625475"/>
                <a:gd name="connsiteX3" fmla="*/ 5112754 w 5269123"/>
                <a:gd name="connsiteY3" fmla="*/ 625475 h 625475"/>
                <a:gd name="connsiteX4" fmla="*/ 0 w 5269123"/>
                <a:gd name="connsiteY4" fmla="*/ 599349 h 625475"/>
                <a:gd name="connsiteX0" fmla="*/ 0 w 5282186"/>
                <a:gd name="connsiteY0" fmla="*/ 625474 h 625475"/>
                <a:gd name="connsiteX1" fmla="*/ 38805 w 5282186"/>
                <a:gd name="connsiteY1" fmla="*/ 0 h 625475"/>
                <a:gd name="connsiteX2" fmla="*/ 5282186 w 5282186"/>
                <a:gd name="connsiteY2" fmla="*/ 0 h 625475"/>
                <a:gd name="connsiteX3" fmla="*/ 5125817 w 5282186"/>
                <a:gd name="connsiteY3" fmla="*/ 625475 h 625475"/>
                <a:gd name="connsiteX4" fmla="*/ 0 w 5282186"/>
                <a:gd name="connsiteY4" fmla="*/ 625474 h 625475"/>
                <a:gd name="connsiteX0" fmla="*/ 384 w 5243381"/>
                <a:gd name="connsiteY0" fmla="*/ 625474 h 625475"/>
                <a:gd name="connsiteX1" fmla="*/ 0 w 5243381"/>
                <a:gd name="connsiteY1" fmla="*/ 0 h 625475"/>
                <a:gd name="connsiteX2" fmla="*/ 5243381 w 5243381"/>
                <a:gd name="connsiteY2" fmla="*/ 0 h 625475"/>
                <a:gd name="connsiteX3" fmla="*/ 5087012 w 5243381"/>
                <a:gd name="connsiteY3" fmla="*/ 625475 h 625475"/>
                <a:gd name="connsiteX4" fmla="*/ 384 w 5243381"/>
                <a:gd name="connsiteY4" fmla="*/ 625474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3381" h="625475">
                  <a:moveTo>
                    <a:pt x="384" y="625474"/>
                  </a:moveTo>
                  <a:lnTo>
                    <a:pt x="0" y="0"/>
                  </a:lnTo>
                  <a:lnTo>
                    <a:pt x="5243381" y="0"/>
                  </a:lnTo>
                  <a:lnTo>
                    <a:pt x="5087012" y="625475"/>
                  </a:lnTo>
                  <a:lnTo>
                    <a:pt x="384" y="62547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cxnSp>
        <p:nvCxnSpPr>
          <p:cNvPr id="9" name="Connecteur droit 8"/>
          <p:cNvCxnSpPr/>
          <p:nvPr userDrawn="1"/>
        </p:nvCxnSpPr>
        <p:spPr>
          <a:xfrm flipH="1" flipV="1">
            <a:off x="-22225" y="6884988"/>
            <a:ext cx="9218613" cy="0"/>
          </a:xfrm>
          <a:prstGeom prst="line">
            <a:avLst/>
          </a:prstGeom>
          <a:ln w="825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5003800" y="2619375"/>
            <a:ext cx="4005263" cy="1385888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rgbClr val="077BC0"/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fr-FR" altLang="fr-FR" smtClean="0"/>
              <a:t>Modifiez le style du titre</a:t>
            </a: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162029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r="24034" b="4404"/>
          <a:stretch>
            <a:fillRect/>
          </a:stretch>
        </p:blipFill>
        <p:spPr bwMode="auto">
          <a:xfrm>
            <a:off x="-11113" y="620713"/>
            <a:ext cx="5230813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mage 6"/>
          <p:cNvSpPr>
            <a:spLocks noChangeAspect="1"/>
          </p:cNvSpPr>
          <p:nvPr userDrawn="1"/>
        </p:nvSpPr>
        <p:spPr bwMode="auto">
          <a:xfrm>
            <a:off x="-22225" y="476250"/>
            <a:ext cx="5230813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s-ES" altLang="fr-FR" smtClean="0"/>
          </a:p>
        </p:txBody>
      </p:sp>
      <p:grpSp>
        <p:nvGrpSpPr>
          <p:cNvPr id="5" name="Groupe 8"/>
          <p:cNvGrpSpPr>
            <a:grpSpLocks/>
          </p:cNvGrpSpPr>
          <p:nvPr userDrawn="1"/>
        </p:nvGrpSpPr>
        <p:grpSpPr bwMode="auto">
          <a:xfrm>
            <a:off x="-1588" y="0"/>
            <a:ext cx="9177338" cy="6897688"/>
            <a:chOff x="-1650" y="0"/>
            <a:chExt cx="9176675" cy="6898069"/>
          </a:xfrm>
        </p:grpSpPr>
        <p:sp>
          <p:nvSpPr>
            <p:cNvPr id="6" name="Organigramme : Données 14"/>
            <p:cNvSpPr/>
            <p:nvPr userDrawn="1"/>
          </p:nvSpPr>
          <p:spPr>
            <a:xfrm>
              <a:off x="3642988" y="0"/>
              <a:ext cx="5532037" cy="6898069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235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183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992"/>
                <a:gd name="connsiteY0" fmla="*/ 10019 h 10019"/>
                <a:gd name="connsiteX1" fmla="*/ 3175 w 10992"/>
                <a:gd name="connsiteY1" fmla="*/ 19 h 10019"/>
                <a:gd name="connsiteX2" fmla="*/ 10992 w 10992"/>
                <a:gd name="connsiteY2" fmla="*/ 0 h 10019"/>
                <a:gd name="connsiteX3" fmla="*/ 8992 w 10992"/>
                <a:gd name="connsiteY3" fmla="*/ 10000 h 10019"/>
                <a:gd name="connsiteX4" fmla="*/ 0 w 10992"/>
                <a:gd name="connsiteY4" fmla="*/ 10019 h 10019"/>
                <a:gd name="connsiteX0" fmla="*/ 0 w 11054"/>
                <a:gd name="connsiteY0" fmla="*/ 10019 h 10019"/>
                <a:gd name="connsiteX1" fmla="*/ 3175 w 11054"/>
                <a:gd name="connsiteY1" fmla="*/ 19 h 10019"/>
                <a:gd name="connsiteX2" fmla="*/ 10992 w 11054"/>
                <a:gd name="connsiteY2" fmla="*/ 0 h 10019"/>
                <a:gd name="connsiteX3" fmla="*/ 11054 w 11054"/>
                <a:gd name="connsiteY3" fmla="*/ 10000 h 10019"/>
                <a:gd name="connsiteX4" fmla="*/ 0 w 11054"/>
                <a:gd name="connsiteY4" fmla="*/ 10019 h 1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4" h="10019">
                  <a:moveTo>
                    <a:pt x="0" y="10019"/>
                  </a:moveTo>
                  <a:lnTo>
                    <a:pt x="3175" y="19"/>
                  </a:lnTo>
                  <a:lnTo>
                    <a:pt x="10992" y="0"/>
                  </a:lnTo>
                  <a:cubicBezTo>
                    <a:pt x="11013" y="3333"/>
                    <a:pt x="11033" y="6667"/>
                    <a:pt x="11054" y="10000"/>
                  </a:cubicBezTo>
                  <a:lnTo>
                    <a:pt x="0" y="100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7" name="Organigramme : Entrée manuelle 6"/>
            <p:cNvSpPr/>
            <p:nvPr userDrawn="1"/>
          </p:nvSpPr>
          <p:spPr bwMode="auto">
            <a:xfrm rot="5400000">
              <a:off x="5445423" y="-2386594"/>
              <a:ext cx="627098" cy="5400285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0 h 11608"/>
                <a:gd name="connsiteX1" fmla="*/ 10000 w 10000"/>
                <a:gd name="connsiteY1" fmla="*/ 1608 h 11608"/>
                <a:gd name="connsiteX2" fmla="*/ 10000 w 10000"/>
                <a:gd name="connsiteY2" fmla="*/ 11608 h 11608"/>
                <a:gd name="connsiteX3" fmla="*/ 0 w 10000"/>
                <a:gd name="connsiteY3" fmla="*/ 11608 h 11608"/>
                <a:gd name="connsiteX4" fmla="*/ 0 w 10000"/>
                <a:gd name="connsiteY4" fmla="*/ 0 h 11608"/>
                <a:gd name="connsiteX0" fmla="*/ 0 w 10147"/>
                <a:gd name="connsiteY0" fmla="*/ 0 h 10636"/>
                <a:gd name="connsiteX1" fmla="*/ 10147 w 10147"/>
                <a:gd name="connsiteY1" fmla="*/ 636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  <a:gd name="connsiteX0" fmla="*/ 0 w 10147"/>
                <a:gd name="connsiteY0" fmla="*/ 0 h 10636"/>
                <a:gd name="connsiteX1" fmla="*/ 10147 w 10147"/>
                <a:gd name="connsiteY1" fmla="*/ 397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7" h="10636">
                  <a:moveTo>
                    <a:pt x="0" y="0"/>
                  </a:moveTo>
                  <a:lnTo>
                    <a:pt x="10147" y="397"/>
                  </a:lnTo>
                  <a:lnTo>
                    <a:pt x="10147" y="10636"/>
                  </a:lnTo>
                  <a:lnTo>
                    <a:pt x="147" y="10636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9" name="Parallélogramme 1"/>
            <p:cNvSpPr/>
            <p:nvPr userDrawn="1"/>
          </p:nvSpPr>
          <p:spPr>
            <a:xfrm>
              <a:off x="-1650" y="1588"/>
              <a:ext cx="5243134" cy="625510"/>
            </a:xfrm>
            <a:custGeom>
              <a:avLst/>
              <a:gdLst>
                <a:gd name="connsiteX0" fmla="*/ 0 w 7359179"/>
                <a:gd name="connsiteY0" fmla="*/ 625475 h 625475"/>
                <a:gd name="connsiteX1" fmla="*/ 156369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02735 w 7359179"/>
                <a:gd name="connsiteY1" fmla="*/ 13063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15798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384 w 5243381"/>
                <a:gd name="connsiteY0" fmla="*/ 638538 h 638538"/>
                <a:gd name="connsiteX1" fmla="*/ 0 w 5243381"/>
                <a:gd name="connsiteY1" fmla="*/ 0 h 638538"/>
                <a:gd name="connsiteX2" fmla="*/ 5243381 w 5243381"/>
                <a:gd name="connsiteY2" fmla="*/ 0 h 638538"/>
                <a:gd name="connsiteX3" fmla="*/ 5087012 w 5243381"/>
                <a:gd name="connsiteY3" fmla="*/ 625475 h 638538"/>
                <a:gd name="connsiteX4" fmla="*/ 384 w 5243381"/>
                <a:gd name="connsiteY4" fmla="*/ 638538 h 638538"/>
                <a:gd name="connsiteX0" fmla="*/ 0 w 5256060"/>
                <a:gd name="connsiteY0" fmla="*/ 638538 h 638538"/>
                <a:gd name="connsiteX1" fmla="*/ 12679 w 5256060"/>
                <a:gd name="connsiteY1" fmla="*/ 0 h 638538"/>
                <a:gd name="connsiteX2" fmla="*/ 5256060 w 5256060"/>
                <a:gd name="connsiteY2" fmla="*/ 0 h 638538"/>
                <a:gd name="connsiteX3" fmla="*/ 5099691 w 5256060"/>
                <a:gd name="connsiteY3" fmla="*/ 625475 h 638538"/>
                <a:gd name="connsiteX4" fmla="*/ 0 w 5256060"/>
                <a:gd name="connsiteY4" fmla="*/ 638538 h 638538"/>
                <a:gd name="connsiteX0" fmla="*/ 0 w 5269123"/>
                <a:gd name="connsiteY0" fmla="*/ 599349 h 625475"/>
                <a:gd name="connsiteX1" fmla="*/ 25742 w 5269123"/>
                <a:gd name="connsiteY1" fmla="*/ 0 h 625475"/>
                <a:gd name="connsiteX2" fmla="*/ 5269123 w 5269123"/>
                <a:gd name="connsiteY2" fmla="*/ 0 h 625475"/>
                <a:gd name="connsiteX3" fmla="*/ 5112754 w 5269123"/>
                <a:gd name="connsiteY3" fmla="*/ 625475 h 625475"/>
                <a:gd name="connsiteX4" fmla="*/ 0 w 5269123"/>
                <a:gd name="connsiteY4" fmla="*/ 599349 h 625475"/>
                <a:gd name="connsiteX0" fmla="*/ 0 w 5282186"/>
                <a:gd name="connsiteY0" fmla="*/ 625474 h 625475"/>
                <a:gd name="connsiteX1" fmla="*/ 38805 w 5282186"/>
                <a:gd name="connsiteY1" fmla="*/ 0 h 625475"/>
                <a:gd name="connsiteX2" fmla="*/ 5282186 w 5282186"/>
                <a:gd name="connsiteY2" fmla="*/ 0 h 625475"/>
                <a:gd name="connsiteX3" fmla="*/ 5125817 w 5282186"/>
                <a:gd name="connsiteY3" fmla="*/ 625475 h 625475"/>
                <a:gd name="connsiteX4" fmla="*/ 0 w 5282186"/>
                <a:gd name="connsiteY4" fmla="*/ 625474 h 625475"/>
                <a:gd name="connsiteX0" fmla="*/ 384 w 5243381"/>
                <a:gd name="connsiteY0" fmla="*/ 625474 h 625475"/>
                <a:gd name="connsiteX1" fmla="*/ 0 w 5243381"/>
                <a:gd name="connsiteY1" fmla="*/ 0 h 625475"/>
                <a:gd name="connsiteX2" fmla="*/ 5243381 w 5243381"/>
                <a:gd name="connsiteY2" fmla="*/ 0 h 625475"/>
                <a:gd name="connsiteX3" fmla="*/ 5087012 w 5243381"/>
                <a:gd name="connsiteY3" fmla="*/ 625475 h 625475"/>
                <a:gd name="connsiteX4" fmla="*/ 384 w 5243381"/>
                <a:gd name="connsiteY4" fmla="*/ 625474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3381" h="625475">
                  <a:moveTo>
                    <a:pt x="384" y="625474"/>
                  </a:moveTo>
                  <a:lnTo>
                    <a:pt x="0" y="0"/>
                  </a:lnTo>
                  <a:lnTo>
                    <a:pt x="5243381" y="0"/>
                  </a:lnTo>
                  <a:lnTo>
                    <a:pt x="5087012" y="625475"/>
                  </a:lnTo>
                  <a:lnTo>
                    <a:pt x="384" y="62547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cxnSp>
        <p:nvCxnSpPr>
          <p:cNvPr id="10" name="Connecteur droit 9"/>
          <p:cNvCxnSpPr/>
          <p:nvPr userDrawn="1"/>
        </p:nvCxnSpPr>
        <p:spPr>
          <a:xfrm flipH="1" flipV="1">
            <a:off x="-22225" y="6884988"/>
            <a:ext cx="9218613" cy="0"/>
          </a:xfrm>
          <a:prstGeom prst="line">
            <a:avLst/>
          </a:prstGeom>
          <a:ln w="825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5003800" y="2619375"/>
            <a:ext cx="4005263" cy="1385888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rgbClr val="077BC0"/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fr-FR" altLang="fr-FR" smtClean="0"/>
              <a:t>Modifiez le style du titre</a:t>
            </a: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59389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98"/>
          <a:stretch>
            <a:fillRect/>
          </a:stretch>
        </p:blipFill>
        <p:spPr bwMode="auto">
          <a:xfrm>
            <a:off x="-36513" y="620713"/>
            <a:ext cx="5245101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7"/>
          <p:cNvGrpSpPr>
            <a:grpSpLocks/>
          </p:cNvGrpSpPr>
          <p:nvPr userDrawn="1"/>
        </p:nvGrpSpPr>
        <p:grpSpPr bwMode="auto">
          <a:xfrm>
            <a:off x="-1588" y="0"/>
            <a:ext cx="9177338" cy="6897688"/>
            <a:chOff x="-1650" y="0"/>
            <a:chExt cx="9176675" cy="6898069"/>
          </a:xfrm>
        </p:grpSpPr>
        <p:sp>
          <p:nvSpPr>
            <p:cNvPr id="5" name="Organigramme : Données 14"/>
            <p:cNvSpPr/>
            <p:nvPr userDrawn="1"/>
          </p:nvSpPr>
          <p:spPr>
            <a:xfrm>
              <a:off x="3642988" y="0"/>
              <a:ext cx="5532037" cy="6898069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235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183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992"/>
                <a:gd name="connsiteY0" fmla="*/ 10019 h 10019"/>
                <a:gd name="connsiteX1" fmla="*/ 3175 w 10992"/>
                <a:gd name="connsiteY1" fmla="*/ 19 h 10019"/>
                <a:gd name="connsiteX2" fmla="*/ 10992 w 10992"/>
                <a:gd name="connsiteY2" fmla="*/ 0 h 10019"/>
                <a:gd name="connsiteX3" fmla="*/ 8992 w 10992"/>
                <a:gd name="connsiteY3" fmla="*/ 10000 h 10019"/>
                <a:gd name="connsiteX4" fmla="*/ 0 w 10992"/>
                <a:gd name="connsiteY4" fmla="*/ 10019 h 10019"/>
                <a:gd name="connsiteX0" fmla="*/ 0 w 11054"/>
                <a:gd name="connsiteY0" fmla="*/ 10019 h 10019"/>
                <a:gd name="connsiteX1" fmla="*/ 3175 w 11054"/>
                <a:gd name="connsiteY1" fmla="*/ 19 h 10019"/>
                <a:gd name="connsiteX2" fmla="*/ 10992 w 11054"/>
                <a:gd name="connsiteY2" fmla="*/ 0 h 10019"/>
                <a:gd name="connsiteX3" fmla="*/ 11054 w 11054"/>
                <a:gd name="connsiteY3" fmla="*/ 10000 h 10019"/>
                <a:gd name="connsiteX4" fmla="*/ 0 w 11054"/>
                <a:gd name="connsiteY4" fmla="*/ 10019 h 1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4" h="10019">
                  <a:moveTo>
                    <a:pt x="0" y="10019"/>
                  </a:moveTo>
                  <a:lnTo>
                    <a:pt x="3175" y="19"/>
                  </a:lnTo>
                  <a:lnTo>
                    <a:pt x="10992" y="0"/>
                  </a:lnTo>
                  <a:cubicBezTo>
                    <a:pt x="11013" y="3333"/>
                    <a:pt x="11033" y="6667"/>
                    <a:pt x="11054" y="10000"/>
                  </a:cubicBezTo>
                  <a:lnTo>
                    <a:pt x="0" y="100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6" name="Organigramme : Entrée manuelle 6"/>
            <p:cNvSpPr/>
            <p:nvPr userDrawn="1"/>
          </p:nvSpPr>
          <p:spPr bwMode="auto">
            <a:xfrm rot="5400000">
              <a:off x="5445423" y="-2386594"/>
              <a:ext cx="627098" cy="5400285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0 h 11608"/>
                <a:gd name="connsiteX1" fmla="*/ 10000 w 10000"/>
                <a:gd name="connsiteY1" fmla="*/ 1608 h 11608"/>
                <a:gd name="connsiteX2" fmla="*/ 10000 w 10000"/>
                <a:gd name="connsiteY2" fmla="*/ 11608 h 11608"/>
                <a:gd name="connsiteX3" fmla="*/ 0 w 10000"/>
                <a:gd name="connsiteY3" fmla="*/ 11608 h 11608"/>
                <a:gd name="connsiteX4" fmla="*/ 0 w 10000"/>
                <a:gd name="connsiteY4" fmla="*/ 0 h 11608"/>
                <a:gd name="connsiteX0" fmla="*/ 0 w 10147"/>
                <a:gd name="connsiteY0" fmla="*/ 0 h 10636"/>
                <a:gd name="connsiteX1" fmla="*/ 10147 w 10147"/>
                <a:gd name="connsiteY1" fmla="*/ 636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  <a:gd name="connsiteX0" fmla="*/ 0 w 10147"/>
                <a:gd name="connsiteY0" fmla="*/ 0 h 10636"/>
                <a:gd name="connsiteX1" fmla="*/ 10147 w 10147"/>
                <a:gd name="connsiteY1" fmla="*/ 397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7" h="10636">
                  <a:moveTo>
                    <a:pt x="0" y="0"/>
                  </a:moveTo>
                  <a:lnTo>
                    <a:pt x="10147" y="397"/>
                  </a:lnTo>
                  <a:lnTo>
                    <a:pt x="10147" y="10636"/>
                  </a:lnTo>
                  <a:lnTo>
                    <a:pt x="147" y="10636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7" name="Parallélogramme 1"/>
            <p:cNvSpPr/>
            <p:nvPr userDrawn="1"/>
          </p:nvSpPr>
          <p:spPr>
            <a:xfrm>
              <a:off x="-1650" y="1588"/>
              <a:ext cx="5243134" cy="625510"/>
            </a:xfrm>
            <a:custGeom>
              <a:avLst/>
              <a:gdLst>
                <a:gd name="connsiteX0" fmla="*/ 0 w 7359179"/>
                <a:gd name="connsiteY0" fmla="*/ 625475 h 625475"/>
                <a:gd name="connsiteX1" fmla="*/ 156369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02735 w 7359179"/>
                <a:gd name="connsiteY1" fmla="*/ 13063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15798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384 w 5243381"/>
                <a:gd name="connsiteY0" fmla="*/ 638538 h 638538"/>
                <a:gd name="connsiteX1" fmla="*/ 0 w 5243381"/>
                <a:gd name="connsiteY1" fmla="*/ 0 h 638538"/>
                <a:gd name="connsiteX2" fmla="*/ 5243381 w 5243381"/>
                <a:gd name="connsiteY2" fmla="*/ 0 h 638538"/>
                <a:gd name="connsiteX3" fmla="*/ 5087012 w 5243381"/>
                <a:gd name="connsiteY3" fmla="*/ 625475 h 638538"/>
                <a:gd name="connsiteX4" fmla="*/ 384 w 5243381"/>
                <a:gd name="connsiteY4" fmla="*/ 638538 h 638538"/>
                <a:gd name="connsiteX0" fmla="*/ 0 w 5256060"/>
                <a:gd name="connsiteY0" fmla="*/ 638538 h 638538"/>
                <a:gd name="connsiteX1" fmla="*/ 12679 w 5256060"/>
                <a:gd name="connsiteY1" fmla="*/ 0 h 638538"/>
                <a:gd name="connsiteX2" fmla="*/ 5256060 w 5256060"/>
                <a:gd name="connsiteY2" fmla="*/ 0 h 638538"/>
                <a:gd name="connsiteX3" fmla="*/ 5099691 w 5256060"/>
                <a:gd name="connsiteY3" fmla="*/ 625475 h 638538"/>
                <a:gd name="connsiteX4" fmla="*/ 0 w 5256060"/>
                <a:gd name="connsiteY4" fmla="*/ 638538 h 638538"/>
                <a:gd name="connsiteX0" fmla="*/ 0 w 5269123"/>
                <a:gd name="connsiteY0" fmla="*/ 599349 h 625475"/>
                <a:gd name="connsiteX1" fmla="*/ 25742 w 5269123"/>
                <a:gd name="connsiteY1" fmla="*/ 0 h 625475"/>
                <a:gd name="connsiteX2" fmla="*/ 5269123 w 5269123"/>
                <a:gd name="connsiteY2" fmla="*/ 0 h 625475"/>
                <a:gd name="connsiteX3" fmla="*/ 5112754 w 5269123"/>
                <a:gd name="connsiteY3" fmla="*/ 625475 h 625475"/>
                <a:gd name="connsiteX4" fmla="*/ 0 w 5269123"/>
                <a:gd name="connsiteY4" fmla="*/ 599349 h 625475"/>
                <a:gd name="connsiteX0" fmla="*/ 0 w 5282186"/>
                <a:gd name="connsiteY0" fmla="*/ 625474 h 625475"/>
                <a:gd name="connsiteX1" fmla="*/ 38805 w 5282186"/>
                <a:gd name="connsiteY1" fmla="*/ 0 h 625475"/>
                <a:gd name="connsiteX2" fmla="*/ 5282186 w 5282186"/>
                <a:gd name="connsiteY2" fmla="*/ 0 h 625475"/>
                <a:gd name="connsiteX3" fmla="*/ 5125817 w 5282186"/>
                <a:gd name="connsiteY3" fmla="*/ 625475 h 625475"/>
                <a:gd name="connsiteX4" fmla="*/ 0 w 5282186"/>
                <a:gd name="connsiteY4" fmla="*/ 625474 h 625475"/>
                <a:gd name="connsiteX0" fmla="*/ 384 w 5243381"/>
                <a:gd name="connsiteY0" fmla="*/ 625474 h 625475"/>
                <a:gd name="connsiteX1" fmla="*/ 0 w 5243381"/>
                <a:gd name="connsiteY1" fmla="*/ 0 h 625475"/>
                <a:gd name="connsiteX2" fmla="*/ 5243381 w 5243381"/>
                <a:gd name="connsiteY2" fmla="*/ 0 h 625475"/>
                <a:gd name="connsiteX3" fmla="*/ 5087012 w 5243381"/>
                <a:gd name="connsiteY3" fmla="*/ 625475 h 625475"/>
                <a:gd name="connsiteX4" fmla="*/ 384 w 5243381"/>
                <a:gd name="connsiteY4" fmla="*/ 625474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3381" h="625475">
                  <a:moveTo>
                    <a:pt x="384" y="625474"/>
                  </a:moveTo>
                  <a:lnTo>
                    <a:pt x="0" y="0"/>
                  </a:lnTo>
                  <a:lnTo>
                    <a:pt x="5243381" y="0"/>
                  </a:lnTo>
                  <a:lnTo>
                    <a:pt x="5087012" y="625475"/>
                  </a:lnTo>
                  <a:lnTo>
                    <a:pt x="384" y="62547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cxnSp>
        <p:nvCxnSpPr>
          <p:cNvPr id="9" name="Connecteur droit 8"/>
          <p:cNvCxnSpPr/>
          <p:nvPr userDrawn="1"/>
        </p:nvCxnSpPr>
        <p:spPr>
          <a:xfrm flipH="1" flipV="1">
            <a:off x="-22225" y="6884988"/>
            <a:ext cx="9218613" cy="0"/>
          </a:xfrm>
          <a:prstGeom prst="line">
            <a:avLst/>
          </a:prstGeom>
          <a:ln w="825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5003800" y="2619375"/>
            <a:ext cx="4005263" cy="1385888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rgbClr val="077BC0"/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fr-FR" altLang="fr-FR" smtClean="0"/>
              <a:t>Modifiez le style du titre</a:t>
            </a: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60802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-478" r="15839" b="-446"/>
          <a:stretch>
            <a:fillRect/>
          </a:stretch>
        </p:blipFill>
        <p:spPr bwMode="auto">
          <a:xfrm>
            <a:off x="-22225" y="549275"/>
            <a:ext cx="5230813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7"/>
          <p:cNvGrpSpPr>
            <a:grpSpLocks/>
          </p:cNvGrpSpPr>
          <p:nvPr userDrawn="1"/>
        </p:nvGrpSpPr>
        <p:grpSpPr bwMode="auto">
          <a:xfrm>
            <a:off x="-1588" y="0"/>
            <a:ext cx="9177338" cy="6897688"/>
            <a:chOff x="-1650" y="0"/>
            <a:chExt cx="9176675" cy="6898069"/>
          </a:xfrm>
        </p:grpSpPr>
        <p:sp>
          <p:nvSpPr>
            <p:cNvPr id="5" name="Organigramme : Données 14"/>
            <p:cNvSpPr/>
            <p:nvPr userDrawn="1"/>
          </p:nvSpPr>
          <p:spPr>
            <a:xfrm>
              <a:off x="3642988" y="0"/>
              <a:ext cx="5532037" cy="6898069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235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183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992"/>
                <a:gd name="connsiteY0" fmla="*/ 10019 h 10019"/>
                <a:gd name="connsiteX1" fmla="*/ 3175 w 10992"/>
                <a:gd name="connsiteY1" fmla="*/ 19 h 10019"/>
                <a:gd name="connsiteX2" fmla="*/ 10992 w 10992"/>
                <a:gd name="connsiteY2" fmla="*/ 0 h 10019"/>
                <a:gd name="connsiteX3" fmla="*/ 8992 w 10992"/>
                <a:gd name="connsiteY3" fmla="*/ 10000 h 10019"/>
                <a:gd name="connsiteX4" fmla="*/ 0 w 10992"/>
                <a:gd name="connsiteY4" fmla="*/ 10019 h 10019"/>
                <a:gd name="connsiteX0" fmla="*/ 0 w 11054"/>
                <a:gd name="connsiteY0" fmla="*/ 10019 h 10019"/>
                <a:gd name="connsiteX1" fmla="*/ 3175 w 11054"/>
                <a:gd name="connsiteY1" fmla="*/ 19 h 10019"/>
                <a:gd name="connsiteX2" fmla="*/ 10992 w 11054"/>
                <a:gd name="connsiteY2" fmla="*/ 0 h 10019"/>
                <a:gd name="connsiteX3" fmla="*/ 11054 w 11054"/>
                <a:gd name="connsiteY3" fmla="*/ 10000 h 10019"/>
                <a:gd name="connsiteX4" fmla="*/ 0 w 11054"/>
                <a:gd name="connsiteY4" fmla="*/ 10019 h 1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4" h="10019">
                  <a:moveTo>
                    <a:pt x="0" y="10019"/>
                  </a:moveTo>
                  <a:lnTo>
                    <a:pt x="3175" y="19"/>
                  </a:lnTo>
                  <a:lnTo>
                    <a:pt x="10992" y="0"/>
                  </a:lnTo>
                  <a:cubicBezTo>
                    <a:pt x="11013" y="3333"/>
                    <a:pt x="11033" y="6667"/>
                    <a:pt x="11054" y="10000"/>
                  </a:cubicBezTo>
                  <a:lnTo>
                    <a:pt x="0" y="100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6" name="Organigramme : Entrée manuelle 6"/>
            <p:cNvSpPr/>
            <p:nvPr userDrawn="1"/>
          </p:nvSpPr>
          <p:spPr bwMode="auto">
            <a:xfrm rot="5400000">
              <a:off x="5445423" y="-2386594"/>
              <a:ext cx="627098" cy="5400285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0 h 11608"/>
                <a:gd name="connsiteX1" fmla="*/ 10000 w 10000"/>
                <a:gd name="connsiteY1" fmla="*/ 1608 h 11608"/>
                <a:gd name="connsiteX2" fmla="*/ 10000 w 10000"/>
                <a:gd name="connsiteY2" fmla="*/ 11608 h 11608"/>
                <a:gd name="connsiteX3" fmla="*/ 0 w 10000"/>
                <a:gd name="connsiteY3" fmla="*/ 11608 h 11608"/>
                <a:gd name="connsiteX4" fmla="*/ 0 w 10000"/>
                <a:gd name="connsiteY4" fmla="*/ 0 h 11608"/>
                <a:gd name="connsiteX0" fmla="*/ 0 w 10147"/>
                <a:gd name="connsiteY0" fmla="*/ 0 h 10636"/>
                <a:gd name="connsiteX1" fmla="*/ 10147 w 10147"/>
                <a:gd name="connsiteY1" fmla="*/ 636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  <a:gd name="connsiteX0" fmla="*/ 0 w 10147"/>
                <a:gd name="connsiteY0" fmla="*/ 0 h 10636"/>
                <a:gd name="connsiteX1" fmla="*/ 10147 w 10147"/>
                <a:gd name="connsiteY1" fmla="*/ 397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7" h="10636">
                  <a:moveTo>
                    <a:pt x="0" y="0"/>
                  </a:moveTo>
                  <a:lnTo>
                    <a:pt x="10147" y="397"/>
                  </a:lnTo>
                  <a:lnTo>
                    <a:pt x="10147" y="10636"/>
                  </a:lnTo>
                  <a:lnTo>
                    <a:pt x="147" y="10636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7" name="Parallélogramme 1"/>
            <p:cNvSpPr/>
            <p:nvPr userDrawn="1"/>
          </p:nvSpPr>
          <p:spPr>
            <a:xfrm>
              <a:off x="-1650" y="1588"/>
              <a:ext cx="5243134" cy="625510"/>
            </a:xfrm>
            <a:custGeom>
              <a:avLst/>
              <a:gdLst>
                <a:gd name="connsiteX0" fmla="*/ 0 w 7359179"/>
                <a:gd name="connsiteY0" fmla="*/ 625475 h 625475"/>
                <a:gd name="connsiteX1" fmla="*/ 156369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02735 w 7359179"/>
                <a:gd name="connsiteY1" fmla="*/ 13063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15798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384 w 5243381"/>
                <a:gd name="connsiteY0" fmla="*/ 638538 h 638538"/>
                <a:gd name="connsiteX1" fmla="*/ 0 w 5243381"/>
                <a:gd name="connsiteY1" fmla="*/ 0 h 638538"/>
                <a:gd name="connsiteX2" fmla="*/ 5243381 w 5243381"/>
                <a:gd name="connsiteY2" fmla="*/ 0 h 638538"/>
                <a:gd name="connsiteX3" fmla="*/ 5087012 w 5243381"/>
                <a:gd name="connsiteY3" fmla="*/ 625475 h 638538"/>
                <a:gd name="connsiteX4" fmla="*/ 384 w 5243381"/>
                <a:gd name="connsiteY4" fmla="*/ 638538 h 638538"/>
                <a:gd name="connsiteX0" fmla="*/ 0 w 5256060"/>
                <a:gd name="connsiteY0" fmla="*/ 638538 h 638538"/>
                <a:gd name="connsiteX1" fmla="*/ 12679 w 5256060"/>
                <a:gd name="connsiteY1" fmla="*/ 0 h 638538"/>
                <a:gd name="connsiteX2" fmla="*/ 5256060 w 5256060"/>
                <a:gd name="connsiteY2" fmla="*/ 0 h 638538"/>
                <a:gd name="connsiteX3" fmla="*/ 5099691 w 5256060"/>
                <a:gd name="connsiteY3" fmla="*/ 625475 h 638538"/>
                <a:gd name="connsiteX4" fmla="*/ 0 w 5256060"/>
                <a:gd name="connsiteY4" fmla="*/ 638538 h 638538"/>
                <a:gd name="connsiteX0" fmla="*/ 0 w 5269123"/>
                <a:gd name="connsiteY0" fmla="*/ 599349 h 625475"/>
                <a:gd name="connsiteX1" fmla="*/ 25742 w 5269123"/>
                <a:gd name="connsiteY1" fmla="*/ 0 h 625475"/>
                <a:gd name="connsiteX2" fmla="*/ 5269123 w 5269123"/>
                <a:gd name="connsiteY2" fmla="*/ 0 h 625475"/>
                <a:gd name="connsiteX3" fmla="*/ 5112754 w 5269123"/>
                <a:gd name="connsiteY3" fmla="*/ 625475 h 625475"/>
                <a:gd name="connsiteX4" fmla="*/ 0 w 5269123"/>
                <a:gd name="connsiteY4" fmla="*/ 599349 h 625475"/>
                <a:gd name="connsiteX0" fmla="*/ 0 w 5282186"/>
                <a:gd name="connsiteY0" fmla="*/ 625474 h 625475"/>
                <a:gd name="connsiteX1" fmla="*/ 38805 w 5282186"/>
                <a:gd name="connsiteY1" fmla="*/ 0 h 625475"/>
                <a:gd name="connsiteX2" fmla="*/ 5282186 w 5282186"/>
                <a:gd name="connsiteY2" fmla="*/ 0 h 625475"/>
                <a:gd name="connsiteX3" fmla="*/ 5125817 w 5282186"/>
                <a:gd name="connsiteY3" fmla="*/ 625475 h 625475"/>
                <a:gd name="connsiteX4" fmla="*/ 0 w 5282186"/>
                <a:gd name="connsiteY4" fmla="*/ 625474 h 625475"/>
                <a:gd name="connsiteX0" fmla="*/ 384 w 5243381"/>
                <a:gd name="connsiteY0" fmla="*/ 625474 h 625475"/>
                <a:gd name="connsiteX1" fmla="*/ 0 w 5243381"/>
                <a:gd name="connsiteY1" fmla="*/ 0 h 625475"/>
                <a:gd name="connsiteX2" fmla="*/ 5243381 w 5243381"/>
                <a:gd name="connsiteY2" fmla="*/ 0 h 625475"/>
                <a:gd name="connsiteX3" fmla="*/ 5087012 w 5243381"/>
                <a:gd name="connsiteY3" fmla="*/ 625475 h 625475"/>
                <a:gd name="connsiteX4" fmla="*/ 384 w 5243381"/>
                <a:gd name="connsiteY4" fmla="*/ 625474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3381" h="625475">
                  <a:moveTo>
                    <a:pt x="384" y="625474"/>
                  </a:moveTo>
                  <a:lnTo>
                    <a:pt x="0" y="0"/>
                  </a:lnTo>
                  <a:lnTo>
                    <a:pt x="5243381" y="0"/>
                  </a:lnTo>
                  <a:lnTo>
                    <a:pt x="5087012" y="625475"/>
                  </a:lnTo>
                  <a:lnTo>
                    <a:pt x="384" y="62547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cxnSp>
        <p:nvCxnSpPr>
          <p:cNvPr id="9" name="Connecteur droit 8"/>
          <p:cNvCxnSpPr/>
          <p:nvPr userDrawn="1"/>
        </p:nvCxnSpPr>
        <p:spPr>
          <a:xfrm flipH="1" flipV="1">
            <a:off x="-22225" y="6884988"/>
            <a:ext cx="9218613" cy="0"/>
          </a:xfrm>
          <a:prstGeom prst="line">
            <a:avLst/>
          </a:prstGeom>
          <a:ln w="825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5003800" y="2619375"/>
            <a:ext cx="4005263" cy="1385888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rgbClr val="077BC0"/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fr-FR" altLang="fr-FR" smtClean="0"/>
              <a:t>Modifiez le style du titre</a:t>
            </a: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814186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7" t="6181" r="10394" b="8459"/>
          <a:stretch>
            <a:fillRect/>
          </a:stretch>
        </p:blipFill>
        <p:spPr bwMode="auto">
          <a:xfrm>
            <a:off x="-22225" y="604838"/>
            <a:ext cx="5241925" cy="625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7"/>
          <p:cNvGrpSpPr>
            <a:grpSpLocks/>
          </p:cNvGrpSpPr>
          <p:nvPr userDrawn="1"/>
        </p:nvGrpSpPr>
        <p:grpSpPr bwMode="auto">
          <a:xfrm>
            <a:off x="-1588" y="0"/>
            <a:ext cx="9177338" cy="6897688"/>
            <a:chOff x="-1650" y="0"/>
            <a:chExt cx="9176675" cy="6898069"/>
          </a:xfrm>
        </p:grpSpPr>
        <p:sp>
          <p:nvSpPr>
            <p:cNvPr id="5" name="Organigramme : Données 14"/>
            <p:cNvSpPr/>
            <p:nvPr userDrawn="1"/>
          </p:nvSpPr>
          <p:spPr>
            <a:xfrm>
              <a:off x="3642988" y="0"/>
              <a:ext cx="5532037" cy="6898069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235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183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992"/>
                <a:gd name="connsiteY0" fmla="*/ 10019 h 10019"/>
                <a:gd name="connsiteX1" fmla="*/ 3175 w 10992"/>
                <a:gd name="connsiteY1" fmla="*/ 19 h 10019"/>
                <a:gd name="connsiteX2" fmla="*/ 10992 w 10992"/>
                <a:gd name="connsiteY2" fmla="*/ 0 h 10019"/>
                <a:gd name="connsiteX3" fmla="*/ 8992 w 10992"/>
                <a:gd name="connsiteY3" fmla="*/ 10000 h 10019"/>
                <a:gd name="connsiteX4" fmla="*/ 0 w 10992"/>
                <a:gd name="connsiteY4" fmla="*/ 10019 h 10019"/>
                <a:gd name="connsiteX0" fmla="*/ 0 w 11054"/>
                <a:gd name="connsiteY0" fmla="*/ 10019 h 10019"/>
                <a:gd name="connsiteX1" fmla="*/ 3175 w 11054"/>
                <a:gd name="connsiteY1" fmla="*/ 19 h 10019"/>
                <a:gd name="connsiteX2" fmla="*/ 10992 w 11054"/>
                <a:gd name="connsiteY2" fmla="*/ 0 h 10019"/>
                <a:gd name="connsiteX3" fmla="*/ 11054 w 11054"/>
                <a:gd name="connsiteY3" fmla="*/ 10000 h 10019"/>
                <a:gd name="connsiteX4" fmla="*/ 0 w 11054"/>
                <a:gd name="connsiteY4" fmla="*/ 10019 h 1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4" h="10019">
                  <a:moveTo>
                    <a:pt x="0" y="10019"/>
                  </a:moveTo>
                  <a:lnTo>
                    <a:pt x="3175" y="19"/>
                  </a:lnTo>
                  <a:lnTo>
                    <a:pt x="10992" y="0"/>
                  </a:lnTo>
                  <a:cubicBezTo>
                    <a:pt x="11013" y="3333"/>
                    <a:pt x="11033" y="6667"/>
                    <a:pt x="11054" y="10000"/>
                  </a:cubicBezTo>
                  <a:lnTo>
                    <a:pt x="0" y="100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6" name="Organigramme : Entrée manuelle 6"/>
            <p:cNvSpPr/>
            <p:nvPr userDrawn="1"/>
          </p:nvSpPr>
          <p:spPr bwMode="auto">
            <a:xfrm rot="5400000">
              <a:off x="5445423" y="-2386594"/>
              <a:ext cx="627098" cy="5400285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0 h 11608"/>
                <a:gd name="connsiteX1" fmla="*/ 10000 w 10000"/>
                <a:gd name="connsiteY1" fmla="*/ 1608 h 11608"/>
                <a:gd name="connsiteX2" fmla="*/ 10000 w 10000"/>
                <a:gd name="connsiteY2" fmla="*/ 11608 h 11608"/>
                <a:gd name="connsiteX3" fmla="*/ 0 w 10000"/>
                <a:gd name="connsiteY3" fmla="*/ 11608 h 11608"/>
                <a:gd name="connsiteX4" fmla="*/ 0 w 10000"/>
                <a:gd name="connsiteY4" fmla="*/ 0 h 11608"/>
                <a:gd name="connsiteX0" fmla="*/ 0 w 10147"/>
                <a:gd name="connsiteY0" fmla="*/ 0 h 10636"/>
                <a:gd name="connsiteX1" fmla="*/ 10147 w 10147"/>
                <a:gd name="connsiteY1" fmla="*/ 636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  <a:gd name="connsiteX0" fmla="*/ 0 w 10147"/>
                <a:gd name="connsiteY0" fmla="*/ 0 h 10636"/>
                <a:gd name="connsiteX1" fmla="*/ 10147 w 10147"/>
                <a:gd name="connsiteY1" fmla="*/ 397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7" h="10636">
                  <a:moveTo>
                    <a:pt x="0" y="0"/>
                  </a:moveTo>
                  <a:lnTo>
                    <a:pt x="10147" y="397"/>
                  </a:lnTo>
                  <a:lnTo>
                    <a:pt x="10147" y="10636"/>
                  </a:lnTo>
                  <a:lnTo>
                    <a:pt x="147" y="10636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7" name="Parallélogramme 1"/>
            <p:cNvSpPr/>
            <p:nvPr userDrawn="1"/>
          </p:nvSpPr>
          <p:spPr>
            <a:xfrm>
              <a:off x="-1650" y="1588"/>
              <a:ext cx="5243134" cy="625510"/>
            </a:xfrm>
            <a:custGeom>
              <a:avLst/>
              <a:gdLst>
                <a:gd name="connsiteX0" fmla="*/ 0 w 7359179"/>
                <a:gd name="connsiteY0" fmla="*/ 625475 h 625475"/>
                <a:gd name="connsiteX1" fmla="*/ 156369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02735 w 7359179"/>
                <a:gd name="connsiteY1" fmla="*/ 13063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15798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384 w 5243381"/>
                <a:gd name="connsiteY0" fmla="*/ 638538 h 638538"/>
                <a:gd name="connsiteX1" fmla="*/ 0 w 5243381"/>
                <a:gd name="connsiteY1" fmla="*/ 0 h 638538"/>
                <a:gd name="connsiteX2" fmla="*/ 5243381 w 5243381"/>
                <a:gd name="connsiteY2" fmla="*/ 0 h 638538"/>
                <a:gd name="connsiteX3" fmla="*/ 5087012 w 5243381"/>
                <a:gd name="connsiteY3" fmla="*/ 625475 h 638538"/>
                <a:gd name="connsiteX4" fmla="*/ 384 w 5243381"/>
                <a:gd name="connsiteY4" fmla="*/ 638538 h 638538"/>
                <a:gd name="connsiteX0" fmla="*/ 0 w 5256060"/>
                <a:gd name="connsiteY0" fmla="*/ 638538 h 638538"/>
                <a:gd name="connsiteX1" fmla="*/ 12679 w 5256060"/>
                <a:gd name="connsiteY1" fmla="*/ 0 h 638538"/>
                <a:gd name="connsiteX2" fmla="*/ 5256060 w 5256060"/>
                <a:gd name="connsiteY2" fmla="*/ 0 h 638538"/>
                <a:gd name="connsiteX3" fmla="*/ 5099691 w 5256060"/>
                <a:gd name="connsiteY3" fmla="*/ 625475 h 638538"/>
                <a:gd name="connsiteX4" fmla="*/ 0 w 5256060"/>
                <a:gd name="connsiteY4" fmla="*/ 638538 h 638538"/>
                <a:gd name="connsiteX0" fmla="*/ 0 w 5269123"/>
                <a:gd name="connsiteY0" fmla="*/ 599349 h 625475"/>
                <a:gd name="connsiteX1" fmla="*/ 25742 w 5269123"/>
                <a:gd name="connsiteY1" fmla="*/ 0 h 625475"/>
                <a:gd name="connsiteX2" fmla="*/ 5269123 w 5269123"/>
                <a:gd name="connsiteY2" fmla="*/ 0 h 625475"/>
                <a:gd name="connsiteX3" fmla="*/ 5112754 w 5269123"/>
                <a:gd name="connsiteY3" fmla="*/ 625475 h 625475"/>
                <a:gd name="connsiteX4" fmla="*/ 0 w 5269123"/>
                <a:gd name="connsiteY4" fmla="*/ 599349 h 625475"/>
                <a:gd name="connsiteX0" fmla="*/ 0 w 5282186"/>
                <a:gd name="connsiteY0" fmla="*/ 625474 h 625475"/>
                <a:gd name="connsiteX1" fmla="*/ 38805 w 5282186"/>
                <a:gd name="connsiteY1" fmla="*/ 0 h 625475"/>
                <a:gd name="connsiteX2" fmla="*/ 5282186 w 5282186"/>
                <a:gd name="connsiteY2" fmla="*/ 0 h 625475"/>
                <a:gd name="connsiteX3" fmla="*/ 5125817 w 5282186"/>
                <a:gd name="connsiteY3" fmla="*/ 625475 h 625475"/>
                <a:gd name="connsiteX4" fmla="*/ 0 w 5282186"/>
                <a:gd name="connsiteY4" fmla="*/ 625474 h 625475"/>
                <a:gd name="connsiteX0" fmla="*/ 384 w 5243381"/>
                <a:gd name="connsiteY0" fmla="*/ 625474 h 625475"/>
                <a:gd name="connsiteX1" fmla="*/ 0 w 5243381"/>
                <a:gd name="connsiteY1" fmla="*/ 0 h 625475"/>
                <a:gd name="connsiteX2" fmla="*/ 5243381 w 5243381"/>
                <a:gd name="connsiteY2" fmla="*/ 0 h 625475"/>
                <a:gd name="connsiteX3" fmla="*/ 5087012 w 5243381"/>
                <a:gd name="connsiteY3" fmla="*/ 625475 h 625475"/>
                <a:gd name="connsiteX4" fmla="*/ 384 w 5243381"/>
                <a:gd name="connsiteY4" fmla="*/ 625474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3381" h="625475">
                  <a:moveTo>
                    <a:pt x="384" y="625474"/>
                  </a:moveTo>
                  <a:lnTo>
                    <a:pt x="0" y="0"/>
                  </a:lnTo>
                  <a:lnTo>
                    <a:pt x="5243381" y="0"/>
                  </a:lnTo>
                  <a:lnTo>
                    <a:pt x="5087012" y="625475"/>
                  </a:lnTo>
                  <a:lnTo>
                    <a:pt x="384" y="62547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cxnSp>
        <p:nvCxnSpPr>
          <p:cNvPr id="9" name="Connecteur droit 8"/>
          <p:cNvCxnSpPr/>
          <p:nvPr userDrawn="1"/>
        </p:nvCxnSpPr>
        <p:spPr>
          <a:xfrm flipH="1" flipV="1">
            <a:off x="-22225" y="6884988"/>
            <a:ext cx="9218613" cy="0"/>
          </a:xfrm>
          <a:prstGeom prst="line">
            <a:avLst/>
          </a:prstGeom>
          <a:ln w="825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5003800" y="2619375"/>
            <a:ext cx="4005263" cy="1385888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rgbClr val="077BC0"/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fr-FR" altLang="fr-FR" smtClean="0"/>
              <a:t>Modifiez le style du titre</a:t>
            </a: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496345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2530" r="31740" b="294"/>
          <a:stretch>
            <a:fillRect/>
          </a:stretch>
        </p:blipFill>
        <p:spPr bwMode="auto">
          <a:xfrm>
            <a:off x="-22225" y="620713"/>
            <a:ext cx="5230813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7"/>
          <p:cNvGrpSpPr>
            <a:grpSpLocks/>
          </p:cNvGrpSpPr>
          <p:nvPr userDrawn="1"/>
        </p:nvGrpSpPr>
        <p:grpSpPr bwMode="auto">
          <a:xfrm>
            <a:off x="-1588" y="0"/>
            <a:ext cx="9177338" cy="6897688"/>
            <a:chOff x="-1650" y="0"/>
            <a:chExt cx="9176675" cy="6898069"/>
          </a:xfrm>
        </p:grpSpPr>
        <p:sp>
          <p:nvSpPr>
            <p:cNvPr id="5" name="Organigramme : Données 14"/>
            <p:cNvSpPr/>
            <p:nvPr userDrawn="1"/>
          </p:nvSpPr>
          <p:spPr>
            <a:xfrm>
              <a:off x="3642988" y="0"/>
              <a:ext cx="5532037" cy="6898069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235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183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992"/>
                <a:gd name="connsiteY0" fmla="*/ 10019 h 10019"/>
                <a:gd name="connsiteX1" fmla="*/ 3175 w 10992"/>
                <a:gd name="connsiteY1" fmla="*/ 19 h 10019"/>
                <a:gd name="connsiteX2" fmla="*/ 10992 w 10992"/>
                <a:gd name="connsiteY2" fmla="*/ 0 h 10019"/>
                <a:gd name="connsiteX3" fmla="*/ 8992 w 10992"/>
                <a:gd name="connsiteY3" fmla="*/ 10000 h 10019"/>
                <a:gd name="connsiteX4" fmla="*/ 0 w 10992"/>
                <a:gd name="connsiteY4" fmla="*/ 10019 h 10019"/>
                <a:gd name="connsiteX0" fmla="*/ 0 w 11054"/>
                <a:gd name="connsiteY0" fmla="*/ 10019 h 10019"/>
                <a:gd name="connsiteX1" fmla="*/ 3175 w 11054"/>
                <a:gd name="connsiteY1" fmla="*/ 19 h 10019"/>
                <a:gd name="connsiteX2" fmla="*/ 10992 w 11054"/>
                <a:gd name="connsiteY2" fmla="*/ 0 h 10019"/>
                <a:gd name="connsiteX3" fmla="*/ 11054 w 11054"/>
                <a:gd name="connsiteY3" fmla="*/ 10000 h 10019"/>
                <a:gd name="connsiteX4" fmla="*/ 0 w 11054"/>
                <a:gd name="connsiteY4" fmla="*/ 10019 h 1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4" h="10019">
                  <a:moveTo>
                    <a:pt x="0" y="10019"/>
                  </a:moveTo>
                  <a:lnTo>
                    <a:pt x="3175" y="19"/>
                  </a:lnTo>
                  <a:lnTo>
                    <a:pt x="10992" y="0"/>
                  </a:lnTo>
                  <a:cubicBezTo>
                    <a:pt x="11013" y="3333"/>
                    <a:pt x="11033" y="6667"/>
                    <a:pt x="11054" y="10000"/>
                  </a:cubicBezTo>
                  <a:lnTo>
                    <a:pt x="0" y="100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6" name="Organigramme : Entrée manuelle 6"/>
            <p:cNvSpPr/>
            <p:nvPr userDrawn="1"/>
          </p:nvSpPr>
          <p:spPr bwMode="auto">
            <a:xfrm rot="5400000">
              <a:off x="5445423" y="-2386594"/>
              <a:ext cx="627098" cy="5400285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0 h 11608"/>
                <a:gd name="connsiteX1" fmla="*/ 10000 w 10000"/>
                <a:gd name="connsiteY1" fmla="*/ 1608 h 11608"/>
                <a:gd name="connsiteX2" fmla="*/ 10000 w 10000"/>
                <a:gd name="connsiteY2" fmla="*/ 11608 h 11608"/>
                <a:gd name="connsiteX3" fmla="*/ 0 w 10000"/>
                <a:gd name="connsiteY3" fmla="*/ 11608 h 11608"/>
                <a:gd name="connsiteX4" fmla="*/ 0 w 10000"/>
                <a:gd name="connsiteY4" fmla="*/ 0 h 11608"/>
                <a:gd name="connsiteX0" fmla="*/ 0 w 10147"/>
                <a:gd name="connsiteY0" fmla="*/ 0 h 10636"/>
                <a:gd name="connsiteX1" fmla="*/ 10147 w 10147"/>
                <a:gd name="connsiteY1" fmla="*/ 636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  <a:gd name="connsiteX0" fmla="*/ 0 w 10147"/>
                <a:gd name="connsiteY0" fmla="*/ 0 h 10636"/>
                <a:gd name="connsiteX1" fmla="*/ 10147 w 10147"/>
                <a:gd name="connsiteY1" fmla="*/ 397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7" h="10636">
                  <a:moveTo>
                    <a:pt x="0" y="0"/>
                  </a:moveTo>
                  <a:lnTo>
                    <a:pt x="10147" y="397"/>
                  </a:lnTo>
                  <a:lnTo>
                    <a:pt x="10147" y="10636"/>
                  </a:lnTo>
                  <a:lnTo>
                    <a:pt x="147" y="10636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7" name="Parallélogramme 1"/>
            <p:cNvSpPr/>
            <p:nvPr userDrawn="1"/>
          </p:nvSpPr>
          <p:spPr>
            <a:xfrm>
              <a:off x="-1650" y="1588"/>
              <a:ext cx="5243134" cy="625510"/>
            </a:xfrm>
            <a:custGeom>
              <a:avLst/>
              <a:gdLst>
                <a:gd name="connsiteX0" fmla="*/ 0 w 7359179"/>
                <a:gd name="connsiteY0" fmla="*/ 625475 h 625475"/>
                <a:gd name="connsiteX1" fmla="*/ 156369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02735 w 7359179"/>
                <a:gd name="connsiteY1" fmla="*/ 13063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15798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384 w 5243381"/>
                <a:gd name="connsiteY0" fmla="*/ 638538 h 638538"/>
                <a:gd name="connsiteX1" fmla="*/ 0 w 5243381"/>
                <a:gd name="connsiteY1" fmla="*/ 0 h 638538"/>
                <a:gd name="connsiteX2" fmla="*/ 5243381 w 5243381"/>
                <a:gd name="connsiteY2" fmla="*/ 0 h 638538"/>
                <a:gd name="connsiteX3" fmla="*/ 5087012 w 5243381"/>
                <a:gd name="connsiteY3" fmla="*/ 625475 h 638538"/>
                <a:gd name="connsiteX4" fmla="*/ 384 w 5243381"/>
                <a:gd name="connsiteY4" fmla="*/ 638538 h 638538"/>
                <a:gd name="connsiteX0" fmla="*/ 0 w 5256060"/>
                <a:gd name="connsiteY0" fmla="*/ 638538 h 638538"/>
                <a:gd name="connsiteX1" fmla="*/ 12679 w 5256060"/>
                <a:gd name="connsiteY1" fmla="*/ 0 h 638538"/>
                <a:gd name="connsiteX2" fmla="*/ 5256060 w 5256060"/>
                <a:gd name="connsiteY2" fmla="*/ 0 h 638538"/>
                <a:gd name="connsiteX3" fmla="*/ 5099691 w 5256060"/>
                <a:gd name="connsiteY3" fmla="*/ 625475 h 638538"/>
                <a:gd name="connsiteX4" fmla="*/ 0 w 5256060"/>
                <a:gd name="connsiteY4" fmla="*/ 638538 h 638538"/>
                <a:gd name="connsiteX0" fmla="*/ 0 w 5269123"/>
                <a:gd name="connsiteY0" fmla="*/ 599349 h 625475"/>
                <a:gd name="connsiteX1" fmla="*/ 25742 w 5269123"/>
                <a:gd name="connsiteY1" fmla="*/ 0 h 625475"/>
                <a:gd name="connsiteX2" fmla="*/ 5269123 w 5269123"/>
                <a:gd name="connsiteY2" fmla="*/ 0 h 625475"/>
                <a:gd name="connsiteX3" fmla="*/ 5112754 w 5269123"/>
                <a:gd name="connsiteY3" fmla="*/ 625475 h 625475"/>
                <a:gd name="connsiteX4" fmla="*/ 0 w 5269123"/>
                <a:gd name="connsiteY4" fmla="*/ 599349 h 625475"/>
                <a:gd name="connsiteX0" fmla="*/ 0 w 5282186"/>
                <a:gd name="connsiteY0" fmla="*/ 625474 h 625475"/>
                <a:gd name="connsiteX1" fmla="*/ 38805 w 5282186"/>
                <a:gd name="connsiteY1" fmla="*/ 0 h 625475"/>
                <a:gd name="connsiteX2" fmla="*/ 5282186 w 5282186"/>
                <a:gd name="connsiteY2" fmla="*/ 0 h 625475"/>
                <a:gd name="connsiteX3" fmla="*/ 5125817 w 5282186"/>
                <a:gd name="connsiteY3" fmla="*/ 625475 h 625475"/>
                <a:gd name="connsiteX4" fmla="*/ 0 w 5282186"/>
                <a:gd name="connsiteY4" fmla="*/ 625474 h 625475"/>
                <a:gd name="connsiteX0" fmla="*/ 384 w 5243381"/>
                <a:gd name="connsiteY0" fmla="*/ 625474 h 625475"/>
                <a:gd name="connsiteX1" fmla="*/ 0 w 5243381"/>
                <a:gd name="connsiteY1" fmla="*/ 0 h 625475"/>
                <a:gd name="connsiteX2" fmla="*/ 5243381 w 5243381"/>
                <a:gd name="connsiteY2" fmla="*/ 0 h 625475"/>
                <a:gd name="connsiteX3" fmla="*/ 5087012 w 5243381"/>
                <a:gd name="connsiteY3" fmla="*/ 625475 h 625475"/>
                <a:gd name="connsiteX4" fmla="*/ 384 w 5243381"/>
                <a:gd name="connsiteY4" fmla="*/ 625474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3381" h="625475">
                  <a:moveTo>
                    <a:pt x="384" y="625474"/>
                  </a:moveTo>
                  <a:lnTo>
                    <a:pt x="0" y="0"/>
                  </a:lnTo>
                  <a:lnTo>
                    <a:pt x="5243381" y="0"/>
                  </a:lnTo>
                  <a:lnTo>
                    <a:pt x="5087012" y="625475"/>
                  </a:lnTo>
                  <a:lnTo>
                    <a:pt x="384" y="62547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cxnSp>
        <p:nvCxnSpPr>
          <p:cNvPr id="9" name="Connecteur droit 8"/>
          <p:cNvCxnSpPr/>
          <p:nvPr userDrawn="1"/>
        </p:nvCxnSpPr>
        <p:spPr>
          <a:xfrm flipH="1" flipV="1">
            <a:off x="-22225" y="6884988"/>
            <a:ext cx="9218613" cy="0"/>
          </a:xfrm>
          <a:prstGeom prst="line">
            <a:avLst/>
          </a:prstGeom>
          <a:ln w="825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5003800" y="2619375"/>
            <a:ext cx="4005263" cy="1385888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rgbClr val="077BC0"/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fr-FR" altLang="fr-FR" smtClean="0"/>
              <a:t>Modifiez le style du titre</a:t>
            </a: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39790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2" t="17020" r="13089" b="-10735"/>
          <a:stretch>
            <a:fillRect/>
          </a:stretch>
        </p:blipFill>
        <p:spPr bwMode="auto">
          <a:xfrm>
            <a:off x="0" y="317500"/>
            <a:ext cx="5208588" cy="738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7"/>
          <p:cNvGrpSpPr>
            <a:grpSpLocks/>
          </p:cNvGrpSpPr>
          <p:nvPr userDrawn="1"/>
        </p:nvGrpSpPr>
        <p:grpSpPr bwMode="auto">
          <a:xfrm>
            <a:off x="-1588" y="0"/>
            <a:ext cx="9177338" cy="6897688"/>
            <a:chOff x="-1650" y="0"/>
            <a:chExt cx="9176675" cy="6898069"/>
          </a:xfrm>
        </p:grpSpPr>
        <p:sp>
          <p:nvSpPr>
            <p:cNvPr id="5" name="Organigramme : Données 14"/>
            <p:cNvSpPr/>
            <p:nvPr userDrawn="1"/>
          </p:nvSpPr>
          <p:spPr>
            <a:xfrm>
              <a:off x="3642988" y="0"/>
              <a:ext cx="5532037" cy="6898069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235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183 w 10000"/>
                <a:gd name="connsiteY1" fmla="*/ 19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992"/>
                <a:gd name="connsiteY0" fmla="*/ 10019 h 10019"/>
                <a:gd name="connsiteX1" fmla="*/ 3175 w 10992"/>
                <a:gd name="connsiteY1" fmla="*/ 19 h 10019"/>
                <a:gd name="connsiteX2" fmla="*/ 10992 w 10992"/>
                <a:gd name="connsiteY2" fmla="*/ 0 h 10019"/>
                <a:gd name="connsiteX3" fmla="*/ 8992 w 10992"/>
                <a:gd name="connsiteY3" fmla="*/ 10000 h 10019"/>
                <a:gd name="connsiteX4" fmla="*/ 0 w 10992"/>
                <a:gd name="connsiteY4" fmla="*/ 10019 h 10019"/>
                <a:gd name="connsiteX0" fmla="*/ 0 w 11054"/>
                <a:gd name="connsiteY0" fmla="*/ 10019 h 10019"/>
                <a:gd name="connsiteX1" fmla="*/ 3175 w 11054"/>
                <a:gd name="connsiteY1" fmla="*/ 19 h 10019"/>
                <a:gd name="connsiteX2" fmla="*/ 10992 w 11054"/>
                <a:gd name="connsiteY2" fmla="*/ 0 h 10019"/>
                <a:gd name="connsiteX3" fmla="*/ 11054 w 11054"/>
                <a:gd name="connsiteY3" fmla="*/ 10000 h 10019"/>
                <a:gd name="connsiteX4" fmla="*/ 0 w 11054"/>
                <a:gd name="connsiteY4" fmla="*/ 10019 h 1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4" h="10019">
                  <a:moveTo>
                    <a:pt x="0" y="10019"/>
                  </a:moveTo>
                  <a:lnTo>
                    <a:pt x="3175" y="19"/>
                  </a:lnTo>
                  <a:lnTo>
                    <a:pt x="10992" y="0"/>
                  </a:lnTo>
                  <a:cubicBezTo>
                    <a:pt x="11013" y="3333"/>
                    <a:pt x="11033" y="6667"/>
                    <a:pt x="11054" y="10000"/>
                  </a:cubicBezTo>
                  <a:lnTo>
                    <a:pt x="0" y="100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6" name="Organigramme : Entrée manuelle 6"/>
            <p:cNvSpPr/>
            <p:nvPr userDrawn="1"/>
          </p:nvSpPr>
          <p:spPr bwMode="auto">
            <a:xfrm rot="5400000">
              <a:off x="5445423" y="-2386594"/>
              <a:ext cx="627098" cy="5400285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0 h 11608"/>
                <a:gd name="connsiteX1" fmla="*/ 10000 w 10000"/>
                <a:gd name="connsiteY1" fmla="*/ 1608 h 11608"/>
                <a:gd name="connsiteX2" fmla="*/ 10000 w 10000"/>
                <a:gd name="connsiteY2" fmla="*/ 11608 h 11608"/>
                <a:gd name="connsiteX3" fmla="*/ 0 w 10000"/>
                <a:gd name="connsiteY3" fmla="*/ 11608 h 11608"/>
                <a:gd name="connsiteX4" fmla="*/ 0 w 10000"/>
                <a:gd name="connsiteY4" fmla="*/ 0 h 11608"/>
                <a:gd name="connsiteX0" fmla="*/ 0 w 10147"/>
                <a:gd name="connsiteY0" fmla="*/ 0 h 10636"/>
                <a:gd name="connsiteX1" fmla="*/ 10147 w 10147"/>
                <a:gd name="connsiteY1" fmla="*/ 636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  <a:gd name="connsiteX0" fmla="*/ 0 w 10147"/>
                <a:gd name="connsiteY0" fmla="*/ 0 h 10636"/>
                <a:gd name="connsiteX1" fmla="*/ 10147 w 10147"/>
                <a:gd name="connsiteY1" fmla="*/ 397 h 10636"/>
                <a:gd name="connsiteX2" fmla="*/ 10147 w 10147"/>
                <a:gd name="connsiteY2" fmla="*/ 10636 h 10636"/>
                <a:gd name="connsiteX3" fmla="*/ 147 w 10147"/>
                <a:gd name="connsiteY3" fmla="*/ 10636 h 10636"/>
                <a:gd name="connsiteX4" fmla="*/ 0 w 10147"/>
                <a:gd name="connsiteY4" fmla="*/ 0 h 1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7" h="10636">
                  <a:moveTo>
                    <a:pt x="0" y="0"/>
                  </a:moveTo>
                  <a:lnTo>
                    <a:pt x="10147" y="397"/>
                  </a:lnTo>
                  <a:lnTo>
                    <a:pt x="10147" y="10636"/>
                  </a:lnTo>
                  <a:lnTo>
                    <a:pt x="147" y="10636"/>
                  </a:lnTo>
                  <a:lnTo>
                    <a:pt x="0" y="0"/>
                  </a:lnTo>
                  <a:close/>
                </a:path>
              </a:pathLst>
            </a:cu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7" name="Parallélogramme 1"/>
            <p:cNvSpPr/>
            <p:nvPr userDrawn="1"/>
          </p:nvSpPr>
          <p:spPr>
            <a:xfrm>
              <a:off x="-1650" y="1588"/>
              <a:ext cx="5243134" cy="625510"/>
            </a:xfrm>
            <a:custGeom>
              <a:avLst/>
              <a:gdLst>
                <a:gd name="connsiteX0" fmla="*/ 0 w 7359179"/>
                <a:gd name="connsiteY0" fmla="*/ 625475 h 625475"/>
                <a:gd name="connsiteX1" fmla="*/ 156369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02735 w 7359179"/>
                <a:gd name="connsiteY1" fmla="*/ 13063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0 w 7359179"/>
                <a:gd name="connsiteY0" fmla="*/ 625475 h 625475"/>
                <a:gd name="connsiteX1" fmla="*/ 2115798 w 7359179"/>
                <a:gd name="connsiteY1" fmla="*/ 0 h 625475"/>
                <a:gd name="connsiteX2" fmla="*/ 7359179 w 7359179"/>
                <a:gd name="connsiteY2" fmla="*/ 0 h 625475"/>
                <a:gd name="connsiteX3" fmla="*/ 7202810 w 7359179"/>
                <a:gd name="connsiteY3" fmla="*/ 625475 h 625475"/>
                <a:gd name="connsiteX4" fmla="*/ 0 w 7359179"/>
                <a:gd name="connsiteY4" fmla="*/ 625475 h 625475"/>
                <a:gd name="connsiteX0" fmla="*/ 384 w 5243381"/>
                <a:gd name="connsiteY0" fmla="*/ 638538 h 638538"/>
                <a:gd name="connsiteX1" fmla="*/ 0 w 5243381"/>
                <a:gd name="connsiteY1" fmla="*/ 0 h 638538"/>
                <a:gd name="connsiteX2" fmla="*/ 5243381 w 5243381"/>
                <a:gd name="connsiteY2" fmla="*/ 0 h 638538"/>
                <a:gd name="connsiteX3" fmla="*/ 5087012 w 5243381"/>
                <a:gd name="connsiteY3" fmla="*/ 625475 h 638538"/>
                <a:gd name="connsiteX4" fmla="*/ 384 w 5243381"/>
                <a:gd name="connsiteY4" fmla="*/ 638538 h 638538"/>
                <a:gd name="connsiteX0" fmla="*/ 0 w 5256060"/>
                <a:gd name="connsiteY0" fmla="*/ 638538 h 638538"/>
                <a:gd name="connsiteX1" fmla="*/ 12679 w 5256060"/>
                <a:gd name="connsiteY1" fmla="*/ 0 h 638538"/>
                <a:gd name="connsiteX2" fmla="*/ 5256060 w 5256060"/>
                <a:gd name="connsiteY2" fmla="*/ 0 h 638538"/>
                <a:gd name="connsiteX3" fmla="*/ 5099691 w 5256060"/>
                <a:gd name="connsiteY3" fmla="*/ 625475 h 638538"/>
                <a:gd name="connsiteX4" fmla="*/ 0 w 5256060"/>
                <a:gd name="connsiteY4" fmla="*/ 638538 h 638538"/>
                <a:gd name="connsiteX0" fmla="*/ 0 w 5269123"/>
                <a:gd name="connsiteY0" fmla="*/ 599349 h 625475"/>
                <a:gd name="connsiteX1" fmla="*/ 25742 w 5269123"/>
                <a:gd name="connsiteY1" fmla="*/ 0 h 625475"/>
                <a:gd name="connsiteX2" fmla="*/ 5269123 w 5269123"/>
                <a:gd name="connsiteY2" fmla="*/ 0 h 625475"/>
                <a:gd name="connsiteX3" fmla="*/ 5112754 w 5269123"/>
                <a:gd name="connsiteY3" fmla="*/ 625475 h 625475"/>
                <a:gd name="connsiteX4" fmla="*/ 0 w 5269123"/>
                <a:gd name="connsiteY4" fmla="*/ 599349 h 625475"/>
                <a:gd name="connsiteX0" fmla="*/ 0 w 5282186"/>
                <a:gd name="connsiteY0" fmla="*/ 625474 h 625475"/>
                <a:gd name="connsiteX1" fmla="*/ 38805 w 5282186"/>
                <a:gd name="connsiteY1" fmla="*/ 0 h 625475"/>
                <a:gd name="connsiteX2" fmla="*/ 5282186 w 5282186"/>
                <a:gd name="connsiteY2" fmla="*/ 0 h 625475"/>
                <a:gd name="connsiteX3" fmla="*/ 5125817 w 5282186"/>
                <a:gd name="connsiteY3" fmla="*/ 625475 h 625475"/>
                <a:gd name="connsiteX4" fmla="*/ 0 w 5282186"/>
                <a:gd name="connsiteY4" fmla="*/ 625474 h 625475"/>
                <a:gd name="connsiteX0" fmla="*/ 384 w 5243381"/>
                <a:gd name="connsiteY0" fmla="*/ 625474 h 625475"/>
                <a:gd name="connsiteX1" fmla="*/ 0 w 5243381"/>
                <a:gd name="connsiteY1" fmla="*/ 0 h 625475"/>
                <a:gd name="connsiteX2" fmla="*/ 5243381 w 5243381"/>
                <a:gd name="connsiteY2" fmla="*/ 0 h 625475"/>
                <a:gd name="connsiteX3" fmla="*/ 5087012 w 5243381"/>
                <a:gd name="connsiteY3" fmla="*/ 625475 h 625475"/>
                <a:gd name="connsiteX4" fmla="*/ 384 w 5243381"/>
                <a:gd name="connsiteY4" fmla="*/ 625474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3381" h="625475">
                  <a:moveTo>
                    <a:pt x="384" y="625474"/>
                  </a:moveTo>
                  <a:lnTo>
                    <a:pt x="0" y="0"/>
                  </a:lnTo>
                  <a:lnTo>
                    <a:pt x="5243381" y="0"/>
                  </a:lnTo>
                  <a:lnTo>
                    <a:pt x="5087012" y="625475"/>
                  </a:lnTo>
                  <a:lnTo>
                    <a:pt x="384" y="62547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cxnSp>
        <p:nvCxnSpPr>
          <p:cNvPr id="9" name="Connecteur droit 8"/>
          <p:cNvCxnSpPr/>
          <p:nvPr userDrawn="1"/>
        </p:nvCxnSpPr>
        <p:spPr>
          <a:xfrm flipH="1" flipV="1">
            <a:off x="-22225" y="6884988"/>
            <a:ext cx="9218613" cy="0"/>
          </a:xfrm>
          <a:prstGeom prst="line">
            <a:avLst/>
          </a:prstGeom>
          <a:ln w="825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5003800" y="2619375"/>
            <a:ext cx="4005263" cy="1385888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rgbClr val="077BC0"/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fr-FR" altLang="fr-FR" smtClean="0"/>
              <a:t>Modifiez le style du titre</a:t>
            </a: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74207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es-ES" altLang="fr-FR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s-ES" alt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ED5EDB-3701-4144-9CD7-A8AE16064BC5}" type="datetimeFigureOut">
              <a:rPr lang="es-ES"/>
              <a:pPr>
                <a:defRPr/>
              </a:pPr>
              <a:t>13/11/2018</a:t>
            </a:fld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2677C7-72A3-4DDA-B70D-5CBF2B92439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  <p:sldLayoutId id="2147484126" r:id="rId13"/>
    <p:sldLayoutId id="2147484127" r:id="rId14"/>
    <p:sldLayoutId id="2147484106" r:id="rId15"/>
    <p:sldLayoutId id="2147484107" r:id="rId16"/>
    <p:sldLayoutId id="2147484108" r:id="rId17"/>
    <p:sldLayoutId id="2147484109" r:id="rId18"/>
    <p:sldLayoutId id="2147484110" r:id="rId19"/>
    <p:sldLayoutId id="2147484111" r:id="rId20"/>
    <p:sldLayoutId id="2147484112" r:id="rId21"/>
    <p:sldLayoutId id="2147484113" r:id="rId2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fr/url?sa=i&amp;rct=j&amp;q=&amp;esrc=s&amp;source=images&amp;cd=&amp;ved=2ahUKEwiJvv354s7eAhUNmRoKHUPZCIoQjRx6BAgBEAU&amp;url=https://www.aecweb.com.br/prod/e/aisladeck-vv_26322_21749&amp;psig=AOvVaw1aq0QZRMlttMn930FcfvDl&amp;ust=154210929049989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hyperlink" Target="http://www.google.fr/url?sa=i&amp;rct=j&amp;q=&amp;esrc=s&amp;source=images&amp;cd=&amp;cad=rja&amp;uact=8&amp;ved=2ahUKEwiJm-SX487eAhUlyIUKHfyvBbcQjRx6BAgBEAU&amp;url=http://isolotrofa.com/isolamentos/dw-imp02-2/&amp;psig=AOvVaw1Ifky5UPcWZTuN9xzPqaa8&amp;ust=1542109357075240" TargetMode="External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3"/>
          <p:cNvSpPr txBox="1">
            <a:spLocks noChangeArrowheads="1"/>
          </p:cNvSpPr>
          <p:nvPr/>
        </p:nvSpPr>
        <p:spPr bwMode="auto">
          <a:xfrm>
            <a:off x="-36512" y="1764972"/>
            <a:ext cx="4824412" cy="28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fr-FR" sz="4300" dirty="0" smtClean="0">
                <a:solidFill>
                  <a:schemeClr val="bg1"/>
                </a:solidFill>
                <a:latin typeface="Gisha" pitchFamily="34" charset="-79"/>
                <a:cs typeface="Gisha" pitchFamily="34" charset="-79"/>
              </a:rPr>
              <a:t>ISOLAMENTO DE COBERTURAS</a:t>
            </a:r>
          </a:p>
          <a:p>
            <a:endParaRPr lang="pt-PT" altLang="fr-FR" sz="4300" dirty="0">
              <a:solidFill>
                <a:schemeClr val="bg1"/>
              </a:solidFill>
              <a:latin typeface="Gisha" pitchFamily="34" charset="-79"/>
              <a:cs typeface="Gisha" pitchFamily="34" charset="-79"/>
            </a:endParaRPr>
          </a:p>
          <a:p>
            <a:r>
              <a:rPr lang="pt-PT" altLang="fr-FR" sz="2400" dirty="0" smtClean="0">
                <a:solidFill>
                  <a:schemeClr val="bg1"/>
                </a:solidFill>
                <a:latin typeface="Gisha" pitchFamily="34" charset="-79"/>
                <a:cs typeface="Gisha" pitchFamily="34" charset="-79"/>
              </a:rPr>
              <a:t>ANPQ</a:t>
            </a:r>
          </a:p>
          <a:p>
            <a:r>
              <a:rPr lang="pt-PT" altLang="fr-FR" sz="2000" dirty="0" smtClean="0">
                <a:solidFill>
                  <a:schemeClr val="bg1"/>
                </a:solidFill>
                <a:latin typeface="Gisha" pitchFamily="34" charset="-79"/>
                <a:cs typeface="Gisha" pitchFamily="34" charset="-79"/>
              </a:rPr>
              <a:t>N0VEMBR0 2018</a:t>
            </a:r>
            <a:endParaRPr lang="fr-FR" altLang="fr-FR" sz="2000" dirty="0">
              <a:solidFill>
                <a:schemeClr val="bg1"/>
              </a:solidFill>
              <a:latin typeface="Gisha" pitchFamily="34" charset="-79"/>
              <a:cs typeface="Gisha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38225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Tipologia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Tekstvak 23"/>
          <p:cNvSpPr txBox="1">
            <a:spLocks noChangeArrowheads="1"/>
          </p:cNvSpPr>
          <p:nvPr/>
        </p:nvSpPr>
        <p:spPr bwMode="auto">
          <a:xfrm>
            <a:off x="507152" y="1445875"/>
            <a:ext cx="7900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COBERTURAS CONVENCIONAIS</a:t>
            </a:r>
          </a:p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 de </a:t>
            </a: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acessibilidade</a:t>
            </a: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 limitada - </a:t>
            </a: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autoprotegida</a:t>
            </a:r>
            <a:endParaRPr lang="es-ES" altLang="fr-FR" sz="2400" dirty="0" smtClean="0">
              <a:solidFill>
                <a:srgbClr val="707274"/>
              </a:solidFill>
              <a:latin typeface="Arial" charset="0"/>
            </a:endParaRPr>
          </a:p>
        </p:txBody>
      </p:sp>
      <p:pic>
        <p:nvPicPr>
          <p:cNvPr id="9218" name="Picture 2" descr="W:\$fil-Texsa-Spain\Privee\WEB 2017 - ESPAÑA\2.1 SISTEMAS 2017\1. FICHAS BITUMEN\CUBIERTAS PLANAS\2. sistema NT-02-15\renders\NT-02-15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667" r="2049" b="2935"/>
          <a:stretch/>
        </p:blipFill>
        <p:spPr bwMode="auto">
          <a:xfrm>
            <a:off x="1187624" y="2205376"/>
            <a:ext cx="6379955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87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Tipologia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Tekstvak 23"/>
          <p:cNvSpPr txBox="1">
            <a:spLocks noChangeArrowheads="1"/>
          </p:cNvSpPr>
          <p:nvPr/>
        </p:nvSpPr>
        <p:spPr bwMode="auto">
          <a:xfrm>
            <a:off x="507152" y="1445875"/>
            <a:ext cx="7900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COBERTURAS CONVENCIONAIS</a:t>
            </a:r>
          </a:p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 ajardinada</a:t>
            </a:r>
          </a:p>
        </p:txBody>
      </p:sp>
      <p:pic>
        <p:nvPicPr>
          <p:cNvPr id="6" name="Picture 3" descr="W:\$fil-Texsa-Spain\Privee\WEB 2017 - ESPAÑA\2.1 SISTEMAS 2017\1. FICHAS BITUMEN\CUBIERTAS PLANAS\19. sistema AJ-02-07\render\AJ-02-07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" t="2574" r="2562" b="2959"/>
          <a:stretch/>
        </p:blipFill>
        <p:spPr bwMode="auto">
          <a:xfrm>
            <a:off x="636655" y="2204864"/>
            <a:ext cx="6455625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44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Tipologia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Tekstvak 23"/>
          <p:cNvSpPr txBox="1">
            <a:spLocks noChangeArrowheads="1"/>
          </p:cNvSpPr>
          <p:nvPr/>
        </p:nvSpPr>
        <p:spPr bwMode="auto">
          <a:xfrm>
            <a:off x="507152" y="1445875"/>
            <a:ext cx="7900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COBERTURAS CONVENCIONAIS</a:t>
            </a:r>
          </a:p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 metálica</a:t>
            </a:r>
          </a:p>
        </p:txBody>
      </p:sp>
      <p:pic>
        <p:nvPicPr>
          <p:cNvPr id="7" name="Picture 2" descr="W:\$fil-Texsa-Spain\Privee\WEB 2017 - ESPAÑA\2.1 SISTEMAS 2017\1. FICHAS BITUMEN\CUBIERTAS PLANAS\4. sistema NT-02-17\render\N-02-17_2a baj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t="2424" r="1769" b="6059"/>
          <a:stretch/>
        </p:blipFill>
        <p:spPr bwMode="auto">
          <a:xfrm>
            <a:off x="529885" y="2277376"/>
            <a:ext cx="6542834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73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Tipologia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-2405" y="1700808"/>
            <a:ext cx="9146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fr-FR" sz="2400" b="1" dirty="0" err="1" smtClean="0">
                <a:solidFill>
                  <a:srgbClr val="707274"/>
                </a:solidFill>
                <a:latin typeface="Arial" charset="0"/>
              </a:rPr>
              <a:t>Cobertura</a:t>
            </a:r>
            <a:r>
              <a:rPr lang="en-GB" altLang="fr-FR" sz="2400" b="1" dirty="0" smtClean="0">
                <a:solidFill>
                  <a:srgbClr val="707274"/>
                </a:solidFill>
                <a:latin typeface="Arial" charset="0"/>
              </a:rPr>
              <a:t> </a:t>
            </a:r>
            <a:r>
              <a:rPr lang="en-GB" altLang="fr-FR" sz="2400" b="1" dirty="0" err="1" smtClean="0">
                <a:solidFill>
                  <a:srgbClr val="707274"/>
                </a:solidFill>
                <a:latin typeface="Arial" charset="0"/>
              </a:rPr>
              <a:t>plana</a:t>
            </a:r>
            <a:r>
              <a:rPr lang="en-GB" altLang="fr-FR" sz="2400" b="1" dirty="0" smtClean="0">
                <a:solidFill>
                  <a:srgbClr val="707274"/>
                </a:solidFill>
                <a:latin typeface="Arial" charset="0"/>
              </a:rPr>
              <a:t> INVERTIDA</a:t>
            </a:r>
            <a:endParaRPr lang="en-GB" altLang="fr-FR" sz="2400" b="1" dirty="0">
              <a:solidFill>
                <a:srgbClr val="707274"/>
              </a:solidFill>
              <a:latin typeface="Arial" charset="0"/>
            </a:endParaRPr>
          </a:p>
        </p:txBody>
      </p:sp>
      <p:sp>
        <p:nvSpPr>
          <p:cNvPr id="12" name="Tekstvak 23"/>
          <p:cNvSpPr txBox="1">
            <a:spLocks noChangeArrowheads="1"/>
          </p:cNvSpPr>
          <p:nvPr/>
        </p:nvSpPr>
        <p:spPr bwMode="auto">
          <a:xfrm>
            <a:off x="3779912" y="5229200"/>
            <a:ext cx="51845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GB" altLang="fr-FR" b="1" dirty="0" smtClean="0">
              <a:solidFill>
                <a:srgbClr val="707274"/>
              </a:solidFill>
              <a:latin typeface="Arial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ES" altLang="fr-FR" sz="2400" dirty="0" err="1">
                <a:solidFill>
                  <a:srgbClr val="707274"/>
                </a:solidFill>
                <a:latin typeface="Arial" charset="0"/>
              </a:rPr>
              <a:t>Isolamento</a:t>
            </a:r>
            <a:r>
              <a:rPr lang="es-ES" altLang="fr-FR" sz="2400" dirty="0">
                <a:solidFill>
                  <a:srgbClr val="707274"/>
                </a:solidFill>
                <a:latin typeface="Arial" charset="0"/>
              </a:rPr>
              <a:t> pelo exterior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ES" altLang="fr-FR" sz="2400" dirty="0" err="1">
                <a:solidFill>
                  <a:srgbClr val="707274"/>
                </a:solidFill>
                <a:latin typeface="Arial" charset="0"/>
              </a:rPr>
              <a:t>Não</a:t>
            </a:r>
            <a:r>
              <a:rPr lang="es-ES" altLang="fr-FR" sz="2400" dirty="0">
                <a:solidFill>
                  <a:srgbClr val="707274"/>
                </a:solidFill>
                <a:latin typeface="Arial" charset="0"/>
              </a:rPr>
              <a:t> </a:t>
            </a:r>
            <a:r>
              <a:rPr lang="es-ES" altLang="fr-FR" sz="2400" dirty="0" err="1">
                <a:solidFill>
                  <a:srgbClr val="707274"/>
                </a:solidFill>
                <a:latin typeface="Arial" charset="0"/>
              </a:rPr>
              <a:t>necessita</a:t>
            </a:r>
            <a:r>
              <a:rPr lang="es-ES" altLang="fr-FR" sz="2400" dirty="0">
                <a:solidFill>
                  <a:srgbClr val="707274"/>
                </a:solidFill>
                <a:latin typeface="Arial" charset="0"/>
              </a:rPr>
              <a:t> </a:t>
            </a:r>
            <a:r>
              <a:rPr lang="es-ES" altLang="fr-FR" sz="2400" dirty="0" err="1">
                <a:solidFill>
                  <a:srgbClr val="707274"/>
                </a:solidFill>
                <a:latin typeface="Arial" charset="0"/>
              </a:rPr>
              <a:t>barreira</a:t>
            </a:r>
            <a:r>
              <a:rPr lang="es-ES" altLang="fr-FR" sz="2400" dirty="0">
                <a:solidFill>
                  <a:srgbClr val="707274"/>
                </a:solidFill>
                <a:latin typeface="Arial" charset="0"/>
              </a:rPr>
              <a:t> de vapor</a:t>
            </a:r>
          </a:p>
          <a:p>
            <a:pPr algn="ctr" eaLnBrk="1" hangingPunct="1">
              <a:defRPr/>
            </a:pPr>
            <a:endParaRPr lang="en-GB" altLang="fr-FR" dirty="0" smtClean="0">
              <a:solidFill>
                <a:srgbClr val="707274"/>
              </a:solidFill>
              <a:latin typeface="Arial" charset="0"/>
            </a:endParaRPr>
          </a:p>
        </p:txBody>
      </p:sp>
      <p:cxnSp>
        <p:nvCxnSpPr>
          <p:cNvPr id="17" name="Conexão recta unidireccional 16"/>
          <p:cNvCxnSpPr/>
          <p:nvPr/>
        </p:nvCxnSpPr>
        <p:spPr>
          <a:xfrm>
            <a:off x="5292080" y="4568354"/>
            <a:ext cx="936104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23"/>
          <p:cNvSpPr txBox="1">
            <a:spLocks noChangeArrowheads="1"/>
          </p:cNvSpPr>
          <p:nvPr/>
        </p:nvSpPr>
        <p:spPr bwMode="auto">
          <a:xfrm>
            <a:off x="5508104" y="4335487"/>
            <a:ext cx="34563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Impermeabilização</a:t>
            </a:r>
            <a:endParaRPr lang="en-GB" altLang="fr-FR" sz="2400" dirty="0" smtClean="0">
              <a:solidFill>
                <a:srgbClr val="707274"/>
              </a:solidFill>
              <a:latin typeface="Arial" charset="0"/>
            </a:endParaRPr>
          </a:p>
        </p:txBody>
      </p:sp>
      <p:cxnSp>
        <p:nvCxnSpPr>
          <p:cNvPr id="19" name="Conexão recta unidireccional 18"/>
          <p:cNvCxnSpPr/>
          <p:nvPr/>
        </p:nvCxnSpPr>
        <p:spPr>
          <a:xfrm>
            <a:off x="5292080" y="3933056"/>
            <a:ext cx="936104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vak 23"/>
          <p:cNvSpPr txBox="1">
            <a:spLocks noChangeArrowheads="1"/>
          </p:cNvSpPr>
          <p:nvPr/>
        </p:nvSpPr>
        <p:spPr bwMode="auto">
          <a:xfrm>
            <a:off x="5508104" y="3687415"/>
            <a:ext cx="34563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Isolamento</a:t>
            </a: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 térmico</a:t>
            </a:r>
            <a:endParaRPr lang="en-GB" altLang="fr-FR" sz="2400" dirty="0" smtClean="0">
              <a:solidFill>
                <a:srgbClr val="707274"/>
              </a:solidFill>
              <a:latin typeface="Arial" charset="0"/>
            </a:endParaRPr>
          </a:p>
        </p:txBody>
      </p:sp>
      <p:pic>
        <p:nvPicPr>
          <p:cNvPr id="15" name="Afbeelding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92897"/>
            <a:ext cx="504125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ta para cima 4"/>
          <p:cNvSpPr/>
          <p:nvPr/>
        </p:nvSpPr>
        <p:spPr>
          <a:xfrm>
            <a:off x="827584" y="4725143"/>
            <a:ext cx="962546" cy="12961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62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08" y="2708920"/>
            <a:ext cx="5472288" cy="277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Tipologia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8" name="Tekstvak 23"/>
          <p:cNvSpPr txBox="1">
            <a:spLocks noChangeArrowheads="1"/>
          </p:cNvSpPr>
          <p:nvPr/>
        </p:nvSpPr>
        <p:spPr bwMode="auto">
          <a:xfrm>
            <a:off x="507152" y="1445875"/>
            <a:ext cx="7900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COBERTURAS INVERTIDAS</a:t>
            </a:r>
          </a:p>
          <a:p>
            <a:pPr algn="ctr" eaLnBrk="1" hangingPunct="1">
              <a:defRPr/>
            </a:pP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Isolamento</a:t>
            </a: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 térmico</a:t>
            </a:r>
          </a:p>
        </p:txBody>
      </p:sp>
      <p:sp>
        <p:nvSpPr>
          <p:cNvPr id="3" name="Rectângulo 2"/>
          <p:cNvSpPr/>
          <p:nvPr/>
        </p:nvSpPr>
        <p:spPr>
          <a:xfrm>
            <a:off x="107504" y="5661248"/>
            <a:ext cx="44227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707274"/>
                </a:solidFill>
                <a:latin typeface="Arial" charset="0"/>
              </a:rPr>
              <a:t>Placas de </a:t>
            </a:r>
            <a:r>
              <a:rPr lang="es-ES" b="1" dirty="0" err="1" smtClean="0">
                <a:solidFill>
                  <a:srgbClr val="707274"/>
                </a:solidFill>
                <a:latin typeface="Arial" charset="0"/>
              </a:rPr>
              <a:t>poliestireno</a:t>
            </a:r>
            <a:r>
              <a:rPr lang="es-ES" b="1" dirty="0" smtClean="0">
                <a:solidFill>
                  <a:srgbClr val="707274"/>
                </a:solidFill>
                <a:latin typeface="Arial" charset="0"/>
              </a:rPr>
              <a:t> extrudido - XPS</a:t>
            </a:r>
            <a:endParaRPr lang="fr-FR" b="1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4320480" cy="277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5076056" y="5589240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err="1" smtClean="0">
                <a:solidFill>
                  <a:srgbClr val="707274"/>
                </a:solidFill>
                <a:latin typeface="Arial" charset="0"/>
              </a:rPr>
              <a:t>Lajetas</a:t>
            </a:r>
            <a:r>
              <a:rPr lang="es-ES" b="1" dirty="0" smtClean="0">
                <a:solidFill>
                  <a:srgbClr val="707274"/>
                </a:solidFill>
                <a:latin typeface="Arial" charset="0"/>
              </a:rPr>
              <a:t> térmicas - XPS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2404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3020487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0825" y="76470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Isolamento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coberturas planas invertidas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83569" y="1628800"/>
            <a:ext cx="7774632" cy="169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n-US" sz="2400" dirty="0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O </a:t>
            </a:r>
            <a:r>
              <a:rPr lang="es-ES" altLang="en-US" sz="2400" dirty="0" err="1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isolamento</a:t>
            </a:r>
            <a:r>
              <a:rPr lang="es-ES" altLang="en-US" sz="2400" dirty="0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 </a:t>
            </a:r>
            <a:r>
              <a:rPr lang="es-ES" altLang="en-US" sz="2400" dirty="0" err="1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exerce</a:t>
            </a:r>
            <a:r>
              <a:rPr lang="es-ES" altLang="en-US" sz="2400" dirty="0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 a </a:t>
            </a:r>
            <a:r>
              <a:rPr lang="es-ES" altLang="en-US" sz="2400" dirty="0" err="1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sua</a:t>
            </a:r>
            <a:r>
              <a:rPr lang="es-ES" altLang="en-US" sz="2400" dirty="0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 </a:t>
            </a:r>
            <a:r>
              <a:rPr lang="es-ES" altLang="en-US" sz="2400" dirty="0" err="1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função</a:t>
            </a:r>
            <a:r>
              <a:rPr lang="es-ES" altLang="en-US" sz="2400" dirty="0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 de </a:t>
            </a:r>
            <a:r>
              <a:rPr lang="es-ES" altLang="en-US" sz="2400" dirty="0" err="1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poupança</a:t>
            </a:r>
            <a:r>
              <a:rPr lang="es-ES" altLang="en-US" sz="2400" dirty="0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 energética e protege </a:t>
            </a:r>
            <a:r>
              <a:rPr lang="es-ES" altLang="en-US" sz="2400" dirty="0" err="1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simultâneamente</a:t>
            </a:r>
            <a:r>
              <a:rPr lang="es-ES" altLang="en-US" sz="2400" dirty="0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 a </a:t>
            </a:r>
            <a:r>
              <a:rPr lang="es-ES" altLang="en-US" sz="2400" dirty="0" err="1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estrutura</a:t>
            </a:r>
            <a:r>
              <a:rPr lang="es-ES" altLang="en-US" sz="2400" dirty="0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 e a membrana de </a:t>
            </a:r>
            <a:r>
              <a:rPr lang="es-ES" altLang="en-US" sz="2400" dirty="0" err="1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impermeabilização</a:t>
            </a:r>
            <a:r>
              <a:rPr lang="es-ES" altLang="en-US" sz="2400" dirty="0" smtClean="0">
                <a:solidFill>
                  <a:schemeClr val="bg1">
                    <a:lumMod val="50000"/>
                  </a:schemeClr>
                </a:solidFill>
                <a:latin typeface="Gisha" pitchFamily="34" charset="-79"/>
                <a:cs typeface="Gisha" pitchFamily="34" charset="-79"/>
              </a:rPr>
              <a:t>.</a:t>
            </a:r>
            <a:endParaRPr lang="es-ES" altLang="en-US" sz="2400" dirty="0">
              <a:solidFill>
                <a:schemeClr val="bg1">
                  <a:lumMod val="50000"/>
                </a:schemeClr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323" y="3693832"/>
            <a:ext cx="5053141" cy="24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29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Tipologia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Tekstvak 23"/>
          <p:cNvSpPr txBox="1">
            <a:spLocks noChangeArrowheads="1"/>
          </p:cNvSpPr>
          <p:nvPr/>
        </p:nvSpPr>
        <p:spPr bwMode="auto">
          <a:xfrm>
            <a:off x="507152" y="1445875"/>
            <a:ext cx="7900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COBERTURAS INVERTIDAS</a:t>
            </a:r>
          </a:p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 de </a:t>
            </a: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acessibilidade</a:t>
            </a: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 limitada </a:t>
            </a:r>
          </a:p>
        </p:txBody>
      </p:sp>
      <p:pic>
        <p:nvPicPr>
          <p:cNvPr id="8195" name="Picture 3" descr="W:\$fil-Texsa-Spain\Privee\WEB 2017 - ESPAÑA\2.1 SISTEMAS 2017\1. FICHAS BITUMEN\CUBIERTAS PLANAS\1. sistema NT-01-09\render\NT-01-09.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t="3059" b="2782"/>
          <a:stretch/>
        </p:blipFill>
        <p:spPr bwMode="auto">
          <a:xfrm>
            <a:off x="683568" y="2276872"/>
            <a:ext cx="6476214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5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W:\$fil-Texsa-Spain\Privee\WEB 2017 - ESPAÑA\2.1 SISTEMAS 2017\1. FICHAS BITUMEN\CUBIERTAS PLANAS\16. sistema AJ-01-08\render\AJ-01-08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" b="3078"/>
          <a:stretch/>
        </p:blipFill>
        <p:spPr bwMode="auto">
          <a:xfrm>
            <a:off x="611560" y="2204864"/>
            <a:ext cx="6789519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Tipologia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2" name="Tekstvak 23"/>
          <p:cNvSpPr txBox="1">
            <a:spLocks noChangeArrowheads="1"/>
          </p:cNvSpPr>
          <p:nvPr/>
        </p:nvSpPr>
        <p:spPr bwMode="auto">
          <a:xfrm>
            <a:off x="507152" y="1445875"/>
            <a:ext cx="7900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COBERTURAS INVERTIDAS</a:t>
            </a:r>
          </a:p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 ajardinada</a:t>
            </a:r>
          </a:p>
        </p:txBody>
      </p:sp>
    </p:spTree>
    <p:extLst>
      <p:ext uri="{BB962C8B-B14F-4D97-AF65-F5344CB8AC3E}">
        <p14:creationId xmlns:p14="http://schemas.microsoft.com/office/powerpoint/2010/main" val="471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Tipologia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9" name="Tekstvak 23"/>
          <p:cNvSpPr txBox="1">
            <a:spLocks noChangeArrowheads="1"/>
          </p:cNvSpPr>
          <p:nvPr/>
        </p:nvSpPr>
        <p:spPr bwMode="auto">
          <a:xfrm>
            <a:off x="507152" y="1445875"/>
            <a:ext cx="7900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COBERTURAS INVERTIDAS</a:t>
            </a:r>
          </a:p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 de </a:t>
            </a: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acessibilidade</a:t>
            </a: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 </a:t>
            </a: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pedonal</a:t>
            </a:r>
            <a:endParaRPr lang="es-ES" altLang="fr-FR" sz="2400" dirty="0" smtClean="0">
              <a:solidFill>
                <a:srgbClr val="707274"/>
              </a:solidFill>
              <a:latin typeface="Arial" charset="0"/>
            </a:endParaRPr>
          </a:p>
        </p:txBody>
      </p:sp>
      <p:pic>
        <p:nvPicPr>
          <p:cNvPr id="10" name="Picture 4" descr="W:\$fil-Texsa-Spain\Privee\WEB 2017 - ESPAÑA\2.1 SISTEMAS 2017\1. FICHAS BITUMEN\CUBIERTAS PLANAS\11. sistema TI-01-01\render\TI-01-01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" b="3076"/>
          <a:stretch/>
        </p:blipFill>
        <p:spPr bwMode="auto">
          <a:xfrm>
            <a:off x="539552" y="2276872"/>
            <a:ext cx="6833039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37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Tipologia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9" name="Tekstvak 23"/>
          <p:cNvSpPr txBox="1">
            <a:spLocks noChangeArrowheads="1"/>
          </p:cNvSpPr>
          <p:nvPr/>
        </p:nvSpPr>
        <p:spPr bwMode="auto">
          <a:xfrm>
            <a:off x="507152" y="1445875"/>
            <a:ext cx="7900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COBERTURAS INVERTIDAS</a:t>
            </a:r>
          </a:p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 de </a:t>
            </a: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acessibilidade</a:t>
            </a: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 </a:t>
            </a: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pedonal</a:t>
            </a:r>
            <a:endParaRPr lang="es-ES" altLang="fr-FR" sz="2400" dirty="0" smtClean="0">
              <a:solidFill>
                <a:srgbClr val="707274"/>
              </a:solidFill>
              <a:latin typeface="Arial" charset="0"/>
            </a:endParaRPr>
          </a:p>
        </p:txBody>
      </p:sp>
      <p:pic>
        <p:nvPicPr>
          <p:cNvPr id="7" name="Picture 3" descr="W:\$fil-Texsa-Spain\Privee\WEB 2017 - ESPAÑA\2.1 SISTEMAS 2017\1. FICHAS BITUMEN\CUBIERTAS PLANAS\7. sistema TP-01-03\render\TP-01-11.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 b="3606"/>
          <a:stretch/>
        </p:blipFill>
        <p:spPr bwMode="auto">
          <a:xfrm>
            <a:off x="550831" y="2276872"/>
            <a:ext cx="6829481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0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3D-marques-pro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/>
          <a:stretch>
            <a:fillRect/>
          </a:stretch>
        </p:blipFill>
        <p:spPr bwMode="auto">
          <a:xfrm>
            <a:off x="0" y="692696"/>
            <a:ext cx="7192192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2251075"/>
            <a:ext cx="96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5" descr="W:\$fil-Texsa-Spain\Marketing\Base datos gráfica\TOPOX LOGO marc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3349625"/>
            <a:ext cx="19415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4264025"/>
            <a:ext cx="18351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026025"/>
            <a:ext cx="1624931" cy="84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73"/>
          <a:stretch>
            <a:fillRect/>
          </a:stretch>
        </p:blipFill>
        <p:spPr bwMode="auto">
          <a:xfrm>
            <a:off x="7043738" y="1052513"/>
            <a:ext cx="15605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6 Rectángulo"/>
          <p:cNvSpPr>
            <a:spLocks noChangeArrowheads="1"/>
          </p:cNvSpPr>
          <p:nvPr/>
        </p:nvSpPr>
        <p:spPr bwMode="auto">
          <a:xfrm>
            <a:off x="8172450" y="1484313"/>
            <a:ext cx="936625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2" charset="0"/>
              </a:defRPr>
            </a:lvl1pPr>
            <a:lvl2pPr marL="1778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_tradnl" altLang="fr-FR" sz="1800" b="1"/>
              <a:t>2007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_tradnl" altLang="fr-FR" sz="1800" b="1"/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_tradnl" altLang="fr-FR" sz="1800" b="1"/>
              <a:t>2013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_tradnl" altLang="fr-FR" sz="1800" b="1"/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_tradnl" altLang="fr-FR" sz="1800" b="1"/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_tradnl" altLang="fr-FR" sz="1800" b="1"/>
              <a:t>2014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_tradnl" altLang="fr-FR" sz="1800" b="1"/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_tradnl" altLang="fr-FR" sz="1800" b="1"/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_tradnl" altLang="fr-FR" sz="1800" b="1"/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_tradnl" altLang="fr-FR" sz="1800" b="1"/>
              <a:t>2015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_tradnl" altLang="fr-FR" sz="1800" b="1"/>
          </a:p>
        </p:txBody>
      </p:sp>
    </p:spTree>
    <p:extLst>
      <p:ext uri="{BB962C8B-B14F-4D97-AF65-F5344CB8AC3E}">
        <p14:creationId xmlns:p14="http://schemas.microsoft.com/office/powerpoint/2010/main" val="177543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Tipologia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9" name="Tekstvak 23"/>
          <p:cNvSpPr txBox="1">
            <a:spLocks noChangeArrowheads="1"/>
          </p:cNvSpPr>
          <p:nvPr/>
        </p:nvSpPr>
        <p:spPr bwMode="auto">
          <a:xfrm>
            <a:off x="507152" y="1445875"/>
            <a:ext cx="7900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COBERTURAS INVERTIDAS</a:t>
            </a:r>
          </a:p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 de </a:t>
            </a: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acessibilidade</a:t>
            </a: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 a </a:t>
            </a: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veículos</a:t>
            </a:r>
            <a:endParaRPr lang="es-ES" altLang="fr-FR" sz="2400" dirty="0" smtClean="0">
              <a:solidFill>
                <a:srgbClr val="707274"/>
              </a:solidFill>
              <a:latin typeface="Arial" charset="0"/>
            </a:endParaRPr>
          </a:p>
        </p:txBody>
      </p:sp>
      <p:pic>
        <p:nvPicPr>
          <p:cNvPr id="5" name="Picture 5" descr="W:\$fil-Texsa-Spain\Privee\WEB 2017 - ESPAÑA\2.1 SISTEMAS 2017\1. FICHAS BITUMEN\CUBIERTAS PLANAS\13. sistema TV-01-05\render\TV-01-05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" b="3368"/>
          <a:stretch/>
        </p:blipFill>
        <p:spPr bwMode="auto">
          <a:xfrm>
            <a:off x="683568" y="2277376"/>
            <a:ext cx="6855015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48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Tipologia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9" name="Tekstvak 23"/>
          <p:cNvSpPr txBox="1">
            <a:spLocks noChangeArrowheads="1"/>
          </p:cNvSpPr>
          <p:nvPr/>
        </p:nvSpPr>
        <p:spPr bwMode="auto">
          <a:xfrm>
            <a:off x="507152" y="1445875"/>
            <a:ext cx="7900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COBERTURAS INVERTIDAS</a:t>
            </a:r>
          </a:p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 técnica</a:t>
            </a:r>
          </a:p>
        </p:txBody>
      </p:sp>
      <p:pic>
        <p:nvPicPr>
          <p:cNvPr id="5" name="Picture 2" descr="W:\$fil-Texsa-Spain\Privee\WEB 2017 - ESPAÑA\2.1 SISTEMAS 2017\1. FICHAS BITUMEN\CUBIERTAS PLANAS\6. sistema TP-01-02\render\NT-01-02_2_adherid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2766"/>
          <a:stretch/>
        </p:blipFill>
        <p:spPr bwMode="auto">
          <a:xfrm>
            <a:off x="683568" y="2277376"/>
            <a:ext cx="6767965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83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-2405" y="1599183"/>
            <a:ext cx="9146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fr-FR" sz="2400" b="1" dirty="0" smtClean="0">
                <a:solidFill>
                  <a:srgbClr val="707274"/>
                </a:solidFill>
                <a:latin typeface="Arial" charset="0"/>
              </a:rPr>
              <a:t>COBERTURAS PLANAS</a:t>
            </a:r>
            <a:endParaRPr lang="en-GB" altLang="fr-FR" sz="2400" b="1" dirty="0">
              <a:solidFill>
                <a:srgbClr val="707274"/>
              </a:solidFill>
              <a:latin typeface="Arial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Importancia do pormenor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48341"/>
            <a:ext cx="8640000" cy="300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39552" y="5169372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Tubo de queda</a:t>
            </a:r>
            <a:endParaRPr lang="es-ES" altLang="en-US" sz="18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300192" y="5199286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Remate periférico</a:t>
            </a:r>
            <a:endParaRPr lang="es-ES" altLang="en-US" sz="18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419872" y="5199286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Junta de </a:t>
            </a:r>
            <a:r>
              <a:rPr lang="es-ES" altLang="en-US" sz="18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dilatação</a:t>
            </a:r>
            <a:endParaRPr lang="es-ES" altLang="en-US" sz="18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5133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-2405" y="1599183"/>
            <a:ext cx="9146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fr-FR" sz="2400" b="1" dirty="0" smtClean="0">
                <a:solidFill>
                  <a:srgbClr val="707274"/>
                </a:solidFill>
                <a:latin typeface="Arial" charset="0"/>
              </a:rPr>
              <a:t>COBERTURAS PLANAS</a:t>
            </a:r>
            <a:endParaRPr lang="en-GB" altLang="fr-FR" sz="2400" b="1" dirty="0">
              <a:solidFill>
                <a:srgbClr val="707274"/>
              </a:solidFill>
              <a:latin typeface="Arial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Importancia do pormenor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0" y="2208671"/>
            <a:ext cx="8640000" cy="28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39552" y="5199286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Tubo de queda</a:t>
            </a:r>
            <a:endParaRPr lang="es-ES" altLang="en-US" sz="18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00192" y="5229200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Remate periférico</a:t>
            </a:r>
            <a:endParaRPr lang="es-ES" altLang="en-US" sz="18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419872" y="5229200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Junta de </a:t>
            </a:r>
            <a:r>
              <a:rPr lang="es-ES" altLang="en-US" sz="18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dilatação</a:t>
            </a:r>
            <a:endParaRPr lang="es-ES" altLang="en-US" sz="18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5562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:\$fil-Texsa-Spain\Privee\WEB 2017 - ESPAÑA\2.1 SISTEMAS 2017\1. FICHAS BITUMEN\CUBIERTAS INCLINADAS\1. sistema TE-01-20a\render\TE-01-20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2" b="13020"/>
          <a:stretch/>
        </p:blipFill>
        <p:spPr bwMode="auto">
          <a:xfrm>
            <a:off x="1043160" y="2060848"/>
            <a:ext cx="7561288" cy="42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Tipologia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-2405" y="1556792"/>
            <a:ext cx="9146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fr-FR" sz="2400" b="1" dirty="0" smtClean="0">
                <a:solidFill>
                  <a:srgbClr val="707274"/>
                </a:solidFill>
                <a:latin typeface="Arial" charset="0"/>
              </a:rPr>
              <a:t>COBERTURAS INCLINADAS</a:t>
            </a:r>
            <a:endParaRPr lang="en-GB" altLang="fr-FR" sz="2400" b="1" dirty="0">
              <a:solidFill>
                <a:srgbClr val="707274"/>
              </a:solidFill>
              <a:latin typeface="Arial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41"/>
          <a:stretch/>
        </p:blipFill>
        <p:spPr bwMode="auto">
          <a:xfrm>
            <a:off x="251521" y="4941168"/>
            <a:ext cx="3992934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28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Tipologia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-2405" y="1556792"/>
            <a:ext cx="9146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fr-FR" sz="2400" b="1" dirty="0" smtClean="0">
                <a:solidFill>
                  <a:srgbClr val="707274"/>
                </a:solidFill>
                <a:latin typeface="Arial" charset="0"/>
              </a:rPr>
              <a:t>COBERTURAS INCLINADAS</a:t>
            </a:r>
            <a:endParaRPr lang="en-GB" altLang="fr-FR" sz="2400" b="1" dirty="0">
              <a:solidFill>
                <a:srgbClr val="707274"/>
              </a:solidFill>
              <a:latin typeface="Arial" charset="0"/>
            </a:endParaRPr>
          </a:p>
        </p:txBody>
      </p:sp>
      <p:pic>
        <p:nvPicPr>
          <p:cNvPr id="15362" name="Picture 2" descr="W:\$fil-Texsa-Spain\Privee\WEB 2017 - ESPAÑA\2.1 SISTEMAS 2017\1. FICHAS BITUMEN\CUBIERTAS INCLINADAS\2. sistema TE-01-22a\render\TE-01-22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4" b="17760"/>
          <a:stretch/>
        </p:blipFill>
        <p:spPr bwMode="auto">
          <a:xfrm>
            <a:off x="96565" y="2060848"/>
            <a:ext cx="8003827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93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Tipologia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-2405" y="1484784"/>
            <a:ext cx="9146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fr-FR" sz="2400" b="1" dirty="0" smtClean="0">
                <a:solidFill>
                  <a:srgbClr val="707274"/>
                </a:solidFill>
                <a:latin typeface="Arial" charset="0"/>
              </a:rPr>
              <a:t>COBERTURAS INCLINADAS</a:t>
            </a:r>
            <a:endParaRPr lang="en-GB" altLang="fr-FR" sz="2400" b="1" dirty="0">
              <a:solidFill>
                <a:srgbClr val="707274"/>
              </a:solidFill>
              <a:latin typeface="Arial" charset="0"/>
            </a:endParaRPr>
          </a:p>
        </p:txBody>
      </p:sp>
      <p:pic>
        <p:nvPicPr>
          <p:cNvPr id="6" name="Picture 2" descr="W:\$fil-Texsa-Spain\Privee\WEB 2017 - ESPAÑA\2.1 SISTEMAS 2017\1. FICHAS BITUMEN\CUBIERTAS INCLINADAS\4. sistema AT-02-15\render\AT-02-15 ne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0" b="13961"/>
          <a:stretch/>
        </p:blipFill>
        <p:spPr bwMode="auto">
          <a:xfrm>
            <a:off x="179512" y="1988840"/>
            <a:ext cx="8777397" cy="44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88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-2405" y="1484784"/>
            <a:ext cx="9146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fr-FR" sz="2400" b="1" dirty="0" smtClean="0">
                <a:solidFill>
                  <a:srgbClr val="707274"/>
                </a:solidFill>
                <a:latin typeface="Arial" charset="0"/>
              </a:rPr>
              <a:t>COBERTURAS INCLINADAS</a:t>
            </a:r>
            <a:endParaRPr lang="en-GB" altLang="fr-FR" sz="2400" b="1" dirty="0">
              <a:solidFill>
                <a:srgbClr val="707274"/>
              </a:solidFill>
              <a:latin typeface="Arial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Importancia do pormenor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54195"/>
            <a:ext cx="8640000" cy="288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75076" y="5199286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Cumeeira</a:t>
            </a:r>
            <a:endParaRPr lang="es-ES" altLang="en-US" sz="18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300192" y="5229200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Algeroz</a:t>
            </a:r>
            <a:endParaRPr lang="es-ES" altLang="en-US" sz="18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455396" y="5229200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Remate periférico</a:t>
            </a:r>
            <a:endParaRPr lang="es-ES" altLang="en-US" sz="18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160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-2405" y="1484784"/>
            <a:ext cx="9146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fr-FR" sz="2400" b="1" dirty="0" smtClean="0">
                <a:solidFill>
                  <a:srgbClr val="707274"/>
                </a:solidFill>
                <a:latin typeface="Arial" charset="0"/>
              </a:rPr>
              <a:t>COBERTURAS INCLINADAS</a:t>
            </a:r>
            <a:endParaRPr lang="en-GB" altLang="fr-FR" sz="2400" b="1" dirty="0">
              <a:solidFill>
                <a:srgbClr val="707274"/>
              </a:solidFill>
              <a:latin typeface="Arial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Importancia do pormenor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0" y="2132856"/>
            <a:ext cx="8640000" cy="296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39552" y="5199286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Cumeeira</a:t>
            </a:r>
            <a:endParaRPr lang="es-ES" altLang="en-US" sz="18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300192" y="5229200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Algeroz</a:t>
            </a:r>
            <a:endParaRPr lang="es-ES" altLang="en-US" sz="18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419872" y="5229200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Remate periférico</a:t>
            </a:r>
            <a:endParaRPr lang="es-ES" altLang="en-US" sz="18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8163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:\$fil-Texsa-Spain\Privee\WEB 2017 - ESPAÑA\2.1 SISTEMAS 2017\4. FICHAS TÉRMICO\renders nuevos\casa total-efyos-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79" y="-171400"/>
            <a:ext cx="10097999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92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2" name="3 Grupo"/>
          <p:cNvGrpSpPr>
            <a:grpSpLocks/>
          </p:cNvGrpSpPr>
          <p:nvPr/>
        </p:nvGrpSpPr>
        <p:grpSpPr bwMode="auto">
          <a:xfrm>
            <a:off x="1908287" y="1124744"/>
            <a:ext cx="5976823" cy="1071562"/>
            <a:chOff x="1907704" y="1268760"/>
            <a:chExt cx="5977110" cy="1071563"/>
          </a:xfrm>
        </p:grpSpPr>
        <p:pic>
          <p:nvPicPr>
            <p:cNvPr id="7178" name="Picture 92" descr="hirondelle ble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555751"/>
              <a:ext cx="144462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Picture 93" descr="hirondelle ble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1908176"/>
              <a:ext cx="144462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Rectangle 94"/>
            <p:cNvSpPr>
              <a:spLocks noChangeArrowheads="1"/>
            </p:cNvSpPr>
            <p:nvPr/>
          </p:nvSpPr>
          <p:spPr bwMode="auto">
            <a:xfrm>
              <a:off x="2267430" y="1268760"/>
              <a:ext cx="5256584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2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2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2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2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2800" b="1" dirty="0" err="1" smtClean="0">
                  <a:solidFill>
                    <a:srgbClr val="012263"/>
                  </a:solidFill>
                  <a:latin typeface="Arial" charset="0"/>
                </a:rPr>
                <a:t>Especialistas</a:t>
              </a:r>
              <a:r>
                <a:rPr lang="fr-FR" altLang="en-US" sz="2800" b="1" dirty="0" smtClean="0">
                  <a:solidFill>
                    <a:srgbClr val="012263"/>
                  </a:solidFill>
                  <a:latin typeface="Arial" charset="0"/>
                </a:rPr>
                <a:t> </a:t>
              </a:r>
              <a:r>
                <a:rPr lang="fr-FR" altLang="en-US" sz="2800" b="1" dirty="0" err="1" smtClean="0">
                  <a:solidFill>
                    <a:srgbClr val="012263"/>
                  </a:solidFill>
                  <a:latin typeface="Arial" charset="0"/>
                </a:rPr>
                <a:t>em</a:t>
              </a:r>
              <a:r>
                <a:rPr lang="fr-FR" altLang="en-US" sz="2800" b="1" dirty="0" smtClean="0">
                  <a:solidFill>
                    <a:srgbClr val="012263"/>
                  </a:solidFill>
                  <a:latin typeface="Arial" charset="0"/>
                </a:rPr>
                <a:t> </a:t>
              </a:r>
              <a:r>
                <a:rPr lang="fr-FR" altLang="en-US" sz="2800" b="1" dirty="0" err="1" smtClean="0">
                  <a:solidFill>
                    <a:srgbClr val="012263"/>
                  </a:solidFill>
                  <a:latin typeface="Arial" charset="0"/>
                </a:rPr>
                <a:t>envolventes</a:t>
              </a:r>
              <a:endParaRPr lang="fr-FR" altLang="en-US" sz="2800" b="1" dirty="0">
                <a:solidFill>
                  <a:srgbClr val="012263"/>
                </a:solidFill>
                <a:latin typeface="Arial" charset="0"/>
              </a:endParaRPr>
            </a:p>
          </p:txBody>
        </p:sp>
      </p:grpSp>
      <p:sp>
        <p:nvSpPr>
          <p:cNvPr id="7173" name="7 Rectángulo"/>
          <p:cNvSpPr>
            <a:spLocks noChangeArrowheads="1"/>
          </p:cNvSpPr>
          <p:nvPr/>
        </p:nvSpPr>
        <p:spPr bwMode="auto">
          <a:xfrm>
            <a:off x="2123728" y="1964700"/>
            <a:ext cx="3383905" cy="4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2" charset="0"/>
              </a:defRPr>
            </a:lvl1pPr>
            <a:lvl2pPr marL="1778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_tradnl" altLang="fr-FR" sz="1800" b="1" dirty="0" smtClean="0">
                <a:latin typeface="Arial" charset="0"/>
              </a:rPr>
              <a:t>IMPERMEABILIZAÇÃO</a:t>
            </a:r>
            <a:endParaRPr lang="es-ES_tradnl" altLang="fr-FR" sz="1800" b="1" dirty="0">
              <a:latin typeface="Arial" charset="0"/>
            </a:endParaRPr>
          </a:p>
        </p:txBody>
      </p:sp>
      <p:pic>
        <p:nvPicPr>
          <p:cNvPr id="7174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2051720" y="2647056"/>
            <a:ext cx="6346825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7" descr="W:\$fil-Texsa-Spain\Marketing\Base datos gráfica\impermeabilización bituminosa\GG4L3176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8744"/>
            <a:ext cx="1438275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0469"/>
            <a:ext cx="14382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231"/>
            <a:ext cx="14478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61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631825"/>
            <a:ext cx="1989137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 txBox="1">
            <a:spLocks/>
          </p:cNvSpPr>
          <p:nvPr/>
        </p:nvSpPr>
        <p:spPr bwMode="auto">
          <a:xfrm>
            <a:off x="5004049" y="3038475"/>
            <a:ext cx="403244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fr-FR" sz="3600" dirty="0" err="1" smtClean="0">
                <a:solidFill>
                  <a:srgbClr val="077BC0"/>
                </a:solidFill>
              </a:rPr>
              <a:t>Obrigada</a:t>
            </a:r>
            <a:r>
              <a:rPr lang="es-ES" altLang="fr-FR" sz="3600" dirty="0" smtClean="0">
                <a:solidFill>
                  <a:srgbClr val="077BC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fr-FR" sz="3600" dirty="0">
              <a:solidFill>
                <a:srgbClr val="077BC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fr-FR" sz="2800" dirty="0" smtClean="0">
                <a:solidFill>
                  <a:srgbClr val="077BC0"/>
                </a:solidFill>
              </a:rPr>
              <a:t>kromao@soprema.pt</a:t>
            </a:r>
            <a:endParaRPr lang="es-ES" altLang="fr-FR" sz="2800" dirty="0">
              <a:solidFill>
                <a:srgbClr val="077B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7 Rectángulo"/>
          <p:cNvSpPr>
            <a:spLocks noChangeArrowheads="1"/>
          </p:cNvSpPr>
          <p:nvPr/>
        </p:nvSpPr>
        <p:spPr bwMode="auto">
          <a:xfrm>
            <a:off x="1908174" y="1942306"/>
            <a:ext cx="590470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2" charset="0"/>
              </a:defRPr>
            </a:lvl1pPr>
            <a:lvl2pPr marL="1778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_tradnl" altLang="fr-FR" sz="1800" b="1" dirty="0" smtClean="0"/>
              <a:t>GEOTEXTEIS</a:t>
            </a:r>
            <a:r>
              <a:rPr lang="es-ES_tradnl" altLang="fr-FR" sz="1800" b="1" dirty="0"/>
              <a:t>, </a:t>
            </a:r>
            <a:r>
              <a:rPr lang="es-ES_tradnl" altLang="fr-FR" sz="1800" b="1" dirty="0" smtClean="0"/>
              <a:t>DRENAGENS, OBRAS ENGENHARIA </a:t>
            </a:r>
            <a:r>
              <a:rPr lang="es-ES_tradnl" altLang="fr-FR" sz="1800" b="1" dirty="0"/>
              <a:t>CIVIL</a:t>
            </a:r>
          </a:p>
        </p:txBody>
      </p:sp>
      <p:pic>
        <p:nvPicPr>
          <p:cNvPr id="10246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24773"/>
          <a:stretch>
            <a:fillRect/>
          </a:stretch>
        </p:blipFill>
        <p:spPr bwMode="auto">
          <a:xfrm>
            <a:off x="2635250" y="2637631"/>
            <a:ext cx="4602163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923631"/>
            <a:ext cx="1474787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4" t="50706" r="374" b="-706"/>
          <a:stretch>
            <a:fillRect/>
          </a:stretch>
        </p:blipFill>
        <p:spPr bwMode="auto">
          <a:xfrm>
            <a:off x="7243763" y="2637631"/>
            <a:ext cx="15763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5" descr="SO_18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2369"/>
            <a:ext cx="161925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5 Imagen" descr="07- 02-2006 Cieza 1 00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507456"/>
            <a:ext cx="16129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5" descr="siege bria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9206"/>
            <a:ext cx="1620838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3 Grupo"/>
          <p:cNvGrpSpPr>
            <a:grpSpLocks/>
          </p:cNvGrpSpPr>
          <p:nvPr/>
        </p:nvGrpSpPr>
        <p:grpSpPr bwMode="auto">
          <a:xfrm>
            <a:off x="1908287" y="1124744"/>
            <a:ext cx="5976823" cy="1071562"/>
            <a:chOff x="1907704" y="1268760"/>
            <a:chExt cx="5977110" cy="1071563"/>
          </a:xfrm>
        </p:grpSpPr>
        <p:pic>
          <p:nvPicPr>
            <p:cNvPr id="16" name="Picture 92" descr="hirondelle bleu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555751"/>
              <a:ext cx="144462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3" descr="hirondelle bleu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1908176"/>
              <a:ext cx="144462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94"/>
            <p:cNvSpPr>
              <a:spLocks noChangeArrowheads="1"/>
            </p:cNvSpPr>
            <p:nvPr/>
          </p:nvSpPr>
          <p:spPr bwMode="auto">
            <a:xfrm>
              <a:off x="2267430" y="1268760"/>
              <a:ext cx="5256584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2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2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2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2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2800" b="1" dirty="0" err="1" smtClean="0">
                  <a:solidFill>
                    <a:srgbClr val="012263"/>
                  </a:solidFill>
                  <a:latin typeface="Arial" charset="0"/>
                </a:rPr>
                <a:t>Especialistas</a:t>
              </a:r>
              <a:r>
                <a:rPr lang="fr-FR" altLang="en-US" sz="2800" b="1" dirty="0" smtClean="0">
                  <a:solidFill>
                    <a:srgbClr val="012263"/>
                  </a:solidFill>
                  <a:latin typeface="Arial" charset="0"/>
                </a:rPr>
                <a:t> </a:t>
              </a:r>
              <a:r>
                <a:rPr lang="fr-FR" altLang="en-US" sz="2800" b="1" dirty="0" err="1" smtClean="0">
                  <a:solidFill>
                    <a:srgbClr val="012263"/>
                  </a:solidFill>
                  <a:latin typeface="Arial" charset="0"/>
                </a:rPr>
                <a:t>em</a:t>
              </a:r>
              <a:r>
                <a:rPr lang="fr-FR" altLang="en-US" sz="2800" b="1" dirty="0" smtClean="0">
                  <a:solidFill>
                    <a:srgbClr val="012263"/>
                  </a:solidFill>
                  <a:latin typeface="Arial" charset="0"/>
                </a:rPr>
                <a:t> </a:t>
              </a:r>
              <a:r>
                <a:rPr lang="fr-FR" altLang="en-US" sz="2800" b="1" dirty="0" err="1" smtClean="0">
                  <a:solidFill>
                    <a:srgbClr val="012263"/>
                  </a:solidFill>
                  <a:latin typeface="Arial" charset="0"/>
                </a:rPr>
                <a:t>envolventes</a:t>
              </a:r>
              <a:endParaRPr lang="fr-FR" altLang="en-US" sz="2800" b="1" dirty="0">
                <a:solidFill>
                  <a:srgbClr val="012263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933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267744" y="2637259"/>
            <a:ext cx="6210300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2 Rectángulo"/>
          <p:cNvSpPr>
            <a:spLocks noChangeArrowheads="1"/>
          </p:cNvSpPr>
          <p:nvPr/>
        </p:nvSpPr>
        <p:spPr bwMode="auto">
          <a:xfrm>
            <a:off x="1908175" y="1870298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2" charset="0"/>
              </a:defRPr>
            </a:lvl1pPr>
            <a:lvl2pPr marL="1778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2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_tradnl" altLang="fr-FR" sz="1800" b="1" dirty="0" smtClean="0">
                <a:latin typeface="Arial" charset="0"/>
              </a:rPr>
              <a:t>ISOLAMENTOS</a:t>
            </a:r>
            <a:endParaRPr lang="es-ES_tradnl" altLang="fr-FR" sz="1800" b="1" dirty="0">
              <a:latin typeface="Arial" charset="0"/>
            </a:endParaRPr>
          </a:p>
        </p:txBody>
      </p:sp>
      <p:grpSp>
        <p:nvGrpSpPr>
          <p:cNvPr id="12294" name="5 Grupo"/>
          <p:cNvGrpSpPr>
            <a:grpSpLocks/>
          </p:cNvGrpSpPr>
          <p:nvPr/>
        </p:nvGrpSpPr>
        <p:grpSpPr bwMode="auto">
          <a:xfrm>
            <a:off x="1908287" y="1052736"/>
            <a:ext cx="5976823" cy="1071562"/>
            <a:chOff x="1907704" y="1268760"/>
            <a:chExt cx="5977110" cy="1071563"/>
          </a:xfrm>
        </p:grpSpPr>
        <p:pic>
          <p:nvPicPr>
            <p:cNvPr id="12298" name="Picture 92" descr="hirondelle ble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555751"/>
              <a:ext cx="144462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93" descr="hirondelle ble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1908176"/>
              <a:ext cx="144462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Rectangle 94"/>
            <p:cNvSpPr>
              <a:spLocks noChangeArrowheads="1"/>
            </p:cNvSpPr>
            <p:nvPr/>
          </p:nvSpPr>
          <p:spPr bwMode="auto">
            <a:xfrm>
              <a:off x="2267178" y="1268760"/>
              <a:ext cx="5256584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2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2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2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2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2800" b="1" dirty="0" smtClean="0">
                  <a:solidFill>
                    <a:srgbClr val="012263"/>
                  </a:solidFill>
                  <a:latin typeface="Arial" charset="0"/>
                </a:rPr>
                <a:t>Especialistas em envolventes</a:t>
              </a:r>
              <a:endParaRPr lang="fr-FR" altLang="en-US" sz="2800" b="1" dirty="0">
                <a:solidFill>
                  <a:srgbClr val="012263"/>
                </a:solidFill>
                <a:latin typeface="Arial" charset="0"/>
              </a:endParaRPr>
            </a:p>
          </p:txBody>
        </p:sp>
      </p:grpSp>
      <p:pic>
        <p:nvPicPr>
          <p:cNvPr id="1229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208311"/>
            <a:ext cx="1490662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5986"/>
            <a:ext cx="14954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4" descr="sopravap visi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4307111"/>
            <a:ext cx="1554163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51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50688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t="-614" r="2785" b="614"/>
          <a:stretch/>
        </p:blipFill>
        <p:spPr bwMode="auto">
          <a:xfrm>
            <a:off x="35496" y="3356992"/>
            <a:ext cx="4260851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112712" y="1268760"/>
            <a:ext cx="5323383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3200">
                <a:solidFill>
                  <a:schemeClr val="tx1"/>
                </a:solidFill>
                <a:latin typeface="Calibri" pitchFamily="32" charset="0"/>
              </a:defRPr>
            </a:lvl1pPr>
            <a:lvl2pPr marL="177800" eaLnBrk="0" hangingPunct="0">
              <a:spcBef>
                <a:spcPct val="20000"/>
              </a:spcBef>
              <a:buFont typeface="Arial" charset="0"/>
              <a:buChar char="–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2800">
                <a:solidFill>
                  <a:schemeClr val="tx1"/>
                </a:solidFill>
                <a:latin typeface="Calibri" pitchFamily="3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2400">
                <a:solidFill>
                  <a:schemeClr val="tx1"/>
                </a:solidFill>
                <a:latin typeface="Calibri" pitchFamily="3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2000">
                <a:solidFill>
                  <a:schemeClr val="tx1"/>
                </a:solidFill>
                <a:latin typeface="Calibri" pitchFamily="3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2000">
                <a:solidFill>
                  <a:schemeClr val="tx1"/>
                </a:solidFill>
                <a:latin typeface="Calibri" pitchFamily="3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2000">
                <a:solidFill>
                  <a:schemeClr val="tx1"/>
                </a:solidFill>
                <a:latin typeface="Calibri" pitchFamily="3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2000">
                <a:solidFill>
                  <a:schemeClr val="tx1"/>
                </a:solidFill>
                <a:latin typeface="Calibri" pitchFamily="3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2000">
                <a:solidFill>
                  <a:schemeClr val="tx1"/>
                </a:solidFill>
                <a:latin typeface="Calibri" pitchFamily="3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2000">
                <a:solidFill>
                  <a:schemeClr val="tx1"/>
                </a:solidFill>
                <a:latin typeface="Calibri" pitchFamily="32" charset="0"/>
              </a:defRPr>
            </a:lvl9pPr>
          </a:lstStyle>
          <a:p>
            <a:pPr lvl="1"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fr-FR" sz="2400" b="1" dirty="0" smtClean="0">
                <a:solidFill>
                  <a:srgbClr val="002060"/>
                </a:solidFill>
                <a:latin typeface="Arial" charset="0"/>
              </a:rPr>
              <a:t>QUAL O SISTEMA MAIS ADEQUADO PARA CADA COBERTURA?</a:t>
            </a:r>
            <a:endParaRPr lang="en-US" altLang="fr-FR" sz="24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434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82880"/>
            <a:ext cx="3052763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9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r="2184" b="4762"/>
          <a:stretch/>
        </p:blipFill>
        <p:spPr bwMode="auto">
          <a:xfrm>
            <a:off x="4724422" y="2996952"/>
            <a:ext cx="4456090" cy="333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-36512" y="1196752"/>
            <a:ext cx="8491537" cy="341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3200">
                <a:solidFill>
                  <a:schemeClr val="tx1"/>
                </a:solidFill>
                <a:latin typeface="Calibri" pitchFamily="32" charset="0"/>
              </a:defRPr>
            </a:lvl1pPr>
            <a:lvl2pPr marL="177800" eaLnBrk="0" hangingPunct="0">
              <a:spcBef>
                <a:spcPct val="20000"/>
              </a:spcBef>
              <a:buFont typeface="Arial" charset="0"/>
              <a:buChar char="–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2800">
                <a:solidFill>
                  <a:schemeClr val="tx1"/>
                </a:solidFill>
                <a:latin typeface="Calibri" pitchFamily="32" charset="0"/>
              </a:defRPr>
            </a:lvl2pPr>
            <a:lvl3pPr marL="1428750" indent="-285750" eaLnBrk="0" hangingPunct="0">
              <a:spcBef>
                <a:spcPct val="20000"/>
              </a:spcBef>
              <a:buFont typeface="Arial" charset="0"/>
              <a:buChar char="•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2400">
                <a:solidFill>
                  <a:schemeClr val="tx1"/>
                </a:solidFill>
                <a:latin typeface="Calibri" pitchFamily="3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2000">
                <a:solidFill>
                  <a:schemeClr val="tx1"/>
                </a:solidFill>
                <a:latin typeface="Calibri" pitchFamily="3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2000">
                <a:solidFill>
                  <a:schemeClr val="tx1"/>
                </a:solidFill>
                <a:latin typeface="Calibri" pitchFamily="3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2000">
                <a:solidFill>
                  <a:schemeClr val="tx1"/>
                </a:solidFill>
                <a:latin typeface="Calibri" pitchFamily="3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2000">
                <a:solidFill>
                  <a:schemeClr val="tx1"/>
                </a:solidFill>
                <a:latin typeface="Calibri" pitchFamily="3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2000">
                <a:solidFill>
                  <a:schemeClr val="tx1"/>
                </a:solidFill>
                <a:latin typeface="Calibri" pitchFamily="3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77800" algn="l"/>
                <a:tab pos="625475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</a:tabLst>
              <a:defRPr sz="2000">
                <a:solidFill>
                  <a:schemeClr val="tx1"/>
                </a:solidFill>
                <a:latin typeface="Calibri" pitchFamily="3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_tradnl" altLang="fr-FR" sz="1600" dirty="0">
              <a:solidFill>
                <a:srgbClr val="002060"/>
              </a:solidFill>
              <a:latin typeface="Arial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fr-FR" sz="2000" dirty="0" smtClean="0">
                <a:solidFill>
                  <a:srgbClr val="002060"/>
                </a:solidFill>
                <a:latin typeface="Arial" charset="0"/>
              </a:rPr>
              <a:t>O sistema </a:t>
            </a:r>
            <a:r>
              <a:rPr lang="es-ES" altLang="fr-FR" sz="2000" dirty="0">
                <a:solidFill>
                  <a:srgbClr val="002060"/>
                </a:solidFill>
                <a:latin typeface="Arial" charset="0"/>
              </a:rPr>
              <a:t>apropiado </a:t>
            </a:r>
            <a:r>
              <a:rPr lang="es-ES" altLang="fr-FR" sz="2000" dirty="0" err="1" smtClean="0">
                <a:solidFill>
                  <a:srgbClr val="002060"/>
                </a:solidFill>
                <a:latin typeface="Arial" charset="0"/>
              </a:rPr>
              <a:t>tem</a:t>
            </a:r>
            <a:r>
              <a:rPr lang="es-ES" altLang="fr-FR" sz="20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s-ES" altLang="fr-FR" sz="2000" dirty="0" err="1" smtClean="0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s-ES" altLang="fr-FR" sz="20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s-ES" altLang="fr-FR" sz="2000" dirty="0" err="1" smtClean="0">
                <a:solidFill>
                  <a:srgbClr val="002060"/>
                </a:solidFill>
                <a:latin typeface="Arial" charset="0"/>
              </a:rPr>
              <a:t>conta</a:t>
            </a:r>
            <a:r>
              <a:rPr lang="es-ES" altLang="fr-FR" sz="2000" dirty="0">
                <a:solidFill>
                  <a:srgbClr val="002060"/>
                </a:solidFill>
                <a:latin typeface="Arial" charset="0"/>
              </a:rPr>
              <a:t>:</a:t>
            </a:r>
          </a:p>
          <a:p>
            <a:pPr marL="1143000" lvl="2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s-ES" altLang="fr-FR" sz="2000" dirty="0" smtClean="0">
                <a:solidFill>
                  <a:srgbClr val="002060"/>
                </a:solidFill>
                <a:latin typeface="Arial" charset="0"/>
              </a:rPr>
              <a:t>No exterior:</a:t>
            </a: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</a:pPr>
            <a:r>
              <a:rPr lang="es-ES" altLang="fr-FR" sz="2000" dirty="0" smtClean="0">
                <a:solidFill>
                  <a:srgbClr val="002060"/>
                </a:solidFill>
                <a:latin typeface="Arial" charset="0"/>
              </a:rPr>
              <a:t>Uso </a:t>
            </a:r>
            <a:r>
              <a:rPr lang="es-ES" altLang="fr-FR" sz="2000" dirty="0">
                <a:solidFill>
                  <a:srgbClr val="002060"/>
                </a:solidFill>
                <a:latin typeface="Arial" charset="0"/>
              </a:rPr>
              <a:t>a </a:t>
            </a:r>
            <a:r>
              <a:rPr lang="es-ES" altLang="fr-FR" sz="2000" dirty="0" smtClean="0">
                <a:solidFill>
                  <a:srgbClr val="002060"/>
                </a:solidFill>
                <a:latin typeface="Arial" charset="0"/>
              </a:rPr>
              <a:t>suportar  </a:t>
            </a: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</a:pPr>
            <a:r>
              <a:rPr lang="es-ES" altLang="fr-FR" sz="2000" dirty="0" err="1" smtClean="0">
                <a:solidFill>
                  <a:srgbClr val="002060"/>
                </a:solidFill>
                <a:latin typeface="Arial" charset="0"/>
              </a:rPr>
              <a:t>Esforços</a:t>
            </a:r>
            <a:r>
              <a:rPr lang="es-ES" altLang="fr-FR" sz="20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s-ES" altLang="fr-FR" sz="2000" dirty="0">
                <a:solidFill>
                  <a:srgbClr val="002060"/>
                </a:solidFill>
                <a:latin typeface="Arial" charset="0"/>
              </a:rPr>
              <a:t>a que o sistema estará </a:t>
            </a:r>
            <a:r>
              <a:rPr lang="es-ES" altLang="fr-FR" sz="2000" dirty="0" err="1" smtClean="0">
                <a:solidFill>
                  <a:srgbClr val="002060"/>
                </a:solidFill>
                <a:latin typeface="Arial" charset="0"/>
              </a:rPr>
              <a:t>submetido</a:t>
            </a:r>
            <a:endParaRPr lang="es-ES" altLang="fr-FR" sz="2000" dirty="0" smtClean="0">
              <a:solidFill>
                <a:srgbClr val="002060"/>
              </a:solidFill>
              <a:latin typeface="Arial" charset="0"/>
            </a:endParaRPr>
          </a:p>
          <a:p>
            <a:pPr marL="1143000" lvl="2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s-ES_tradnl" altLang="fr-FR" sz="2000" dirty="0" smtClean="0">
                <a:solidFill>
                  <a:srgbClr val="002060"/>
                </a:solidFill>
                <a:latin typeface="Arial" charset="0"/>
              </a:rPr>
              <a:t>No interior:</a:t>
            </a: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</a:pPr>
            <a:r>
              <a:rPr lang="es-ES_tradnl" altLang="fr-FR" sz="2000" dirty="0" err="1">
                <a:solidFill>
                  <a:srgbClr val="002060"/>
                </a:solidFill>
                <a:latin typeface="Arial" charset="0"/>
              </a:rPr>
              <a:t>Exigências</a:t>
            </a:r>
            <a:r>
              <a:rPr lang="es-ES_tradnl" altLang="fr-FR" sz="2000" dirty="0">
                <a:solidFill>
                  <a:srgbClr val="002060"/>
                </a:solidFill>
                <a:latin typeface="Arial" charset="0"/>
              </a:rPr>
              <a:t> da </a:t>
            </a:r>
            <a:r>
              <a:rPr lang="es-ES_tradnl" altLang="fr-FR" sz="2000" dirty="0" err="1">
                <a:solidFill>
                  <a:srgbClr val="002060"/>
                </a:solidFill>
                <a:latin typeface="Arial" charset="0"/>
              </a:rPr>
              <a:t>actividade</a:t>
            </a:r>
            <a:r>
              <a:rPr lang="es-ES_tradnl" altLang="fr-FR" sz="2000" dirty="0">
                <a:solidFill>
                  <a:srgbClr val="002060"/>
                </a:solidFill>
                <a:latin typeface="Arial" charset="0"/>
              </a:rPr>
              <a:t> interna</a:t>
            </a:r>
          </a:p>
          <a:p>
            <a:pPr marL="1143000" lvl="2" indent="0">
              <a:spcBef>
                <a:spcPct val="0"/>
              </a:spcBef>
              <a:buNone/>
            </a:pPr>
            <a:endParaRPr lang="es-ES_tradnl" altLang="fr-FR" sz="2000" dirty="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0825" y="908720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Seleção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do sistema de </a:t>
            </a: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impermeabilização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e </a:t>
            </a: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isolamento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-468560" y="5517232"/>
            <a:ext cx="8704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altLang="fr-FR" sz="2400" b="1" dirty="0">
                <a:solidFill>
                  <a:srgbClr val="002060"/>
                </a:solidFill>
                <a:latin typeface="Arial" charset="0"/>
              </a:rPr>
              <a:t>FUNCIONALIDADE DA COBERTURA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altLang="fr-FR" sz="2400" b="1" dirty="0">
                <a:solidFill>
                  <a:srgbClr val="002060"/>
                </a:solidFill>
                <a:latin typeface="Arial" charset="0"/>
              </a:rPr>
              <a:t>EXIGÊNCIAS DE CONFORTO TÉRMICO</a:t>
            </a:r>
          </a:p>
        </p:txBody>
      </p:sp>
    </p:spTree>
    <p:extLst>
      <p:ext uri="{BB962C8B-B14F-4D97-AF65-F5344CB8AC3E}">
        <p14:creationId xmlns:p14="http://schemas.microsoft.com/office/powerpoint/2010/main" val="26617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Afbeelding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92896"/>
            <a:ext cx="5048202" cy="286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Tipologia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-2405" y="1700808"/>
            <a:ext cx="9146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fr-FR" sz="2400" b="1" dirty="0" err="1" smtClean="0">
                <a:solidFill>
                  <a:srgbClr val="707274"/>
                </a:solidFill>
                <a:latin typeface="Arial" charset="0"/>
              </a:rPr>
              <a:t>Cobertura</a:t>
            </a:r>
            <a:r>
              <a:rPr lang="en-GB" altLang="fr-FR" sz="2400" b="1" dirty="0" smtClean="0">
                <a:solidFill>
                  <a:srgbClr val="707274"/>
                </a:solidFill>
                <a:latin typeface="Arial" charset="0"/>
              </a:rPr>
              <a:t> </a:t>
            </a:r>
            <a:r>
              <a:rPr lang="en-GB" altLang="fr-FR" sz="2400" b="1" dirty="0" err="1" smtClean="0">
                <a:solidFill>
                  <a:srgbClr val="707274"/>
                </a:solidFill>
                <a:latin typeface="Arial" charset="0"/>
              </a:rPr>
              <a:t>plana</a:t>
            </a:r>
            <a:r>
              <a:rPr lang="en-GB" altLang="fr-FR" sz="2400" b="1" dirty="0" smtClean="0">
                <a:solidFill>
                  <a:srgbClr val="707274"/>
                </a:solidFill>
                <a:latin typeface="Arial" charset="0"/>
              </a:rPr>
              <a:t> </a:t>
            </a:r>
            <a:r>
              <a:rPr lang="en-GB" altLang="fr-FR" sz="2400" b="1" dirty="0">
                <a:solidFill>
                  <a:srgbClr val="707274"/>
                </a:solidFill>
                <a:latin typeface="Arial" charset="0"/>
              </a:rPr>
              <a:t>CONVENCIONAL </a:t>
            </a:r>
            <a:r>
              <a:rPr lang="en-GB" altLang="fr-FR" sz="2400" b="1" dirty="0" err="1">
                <a:solidFill>
                  <a:srgbClr val="707274"/>
                </a:solidFill>
                <a:latin typeface="Arial" charset="0"/>
              </a:rPr>
              <a:t>ou</a:t>
            </a:r>
            <a:r>
              <a:rPr lang="en-GB" altLang="fr-FR" sz="2400" b="1" dirty="0">
                <a:solidFill>
                  <a:srgbClr val="707274"/>
                </a:solidFill>
                <a:latin typeface="Arial" charset="0"/>
              </a:rPr>
              <a:t> TRADICIONAL</a:t>
            </a:r>
          </a:p>
        </p:txBody>
      </p:sp>
      <p:sp>
        <p:nvSpPr>
          <p:cNvPr id="12" name="Tekstvak 23"/>
          <p:cNvSpPr txBox="1">
            <a:spLocks noChangeArrowheads="1"/>
          </p:cNvSpPr>
          <p:nvPr/>
        </p:nvSpPr>
        <p:spPr bwMode="auto">
          <a:xfrm>
            <a:off x="5508104" y="5301208"/>
            <a:ext cx="34563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GB" altLang="fr-FR" b="1" dirty="0" smtClean="0">
              <a:solidFill>
                <a:srgbClr val="707274"/>
              </a:solidFill>
              <a:latin typeface="Arial" charset="0"/>
            </a:endParaRPr>
          </a:p>
          <a:p>
            <a:pPr algn="ctr" eaLnBrk="1" hangingPunct="1">
              <a:defRPr/>
            </a:pP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Maior</a:t>
            </a: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 </a:t>
            </a: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inércia</a:t>
            </a: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 térmica</a:t>
            </a:r>
          </a:p>
          <a:p>
            <a:pPr algn="ctr" eaLnBrk="1" hangingPunct="1">
              <a:defRPr/>
            </a:pPr>
            <a:endParaRPr lang="en-GB" altLang="fr-FR" dirty="0" smtClean="0">
              <a:solidFill>
                <a:srgbClr val="707274"/>
              </a:solidFill>
              <a:latin typeface="Arial" charset="0"/>
            </a:endParaRPr>
          </a:p>
        </p:txBody>
      </p:sp>
      <p:sp>
        <p:nvSpPr>
          <p:cNvPr id="13" name="Tekstvak 23"/>
          <p:cNvSpPr txBox="1">
            <a:spLocks noChangeArrowheads="1"/>
          </p:cNvSpPr>
          <p:nvPr/>
        </p:nvSpPr>
        <p:spPr bwMode="auto">
          <a:xfrm>
            <a:off x="250825" y="6207695"/>
            <a:ext cx="5048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∆ t ≥ 10ºC ~  Condensação</a:t>
            </a:r>
            <a:endParaRPr lang="en-GB" altLang="fr-FR" sz="2400" dirty="0" smtClean="0">
              <a:solidFill>
                <a:srgbClr val="707274"/>
              </a:solidFill>
              <a:latin typeface="Arial" charset="0"/>
            </a:endParaRPr>
          </a:p>
        </p:txBody>
      </p:sp>
      <p:cxnSp>
        <p:nvCxnSpPr>
          <p:cNvPr id="4" name="Conexão recta unidireccional 3"/>
          <p:cNvCxnSpPr/>
          <p:nvPr/>
        </p:nvCxnSpPr>
        <p:spPr>
          <a:xfrm>
            <a:off x="5292080" y="4437112"/>
            <a:ext cx="1152128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23"/>
          <p:cNvSpPr txBox="1">
            <a:spLocks noChangeArrowheads="1"/>
          </p:cNvSpPr>
          <p:nvPr/>
        </p:nvSpPr>
        <p:spPr bwMode="auto">
          <a:xfrm>
            <a:off x="5508103" y="4221088"/>
            <a:ext cx="34563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Barreira</a:t>
            </a: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 ao vapor</a:t>
            </a:r>
          </a:p>
        </p:txBody>
      </p:sp>
      <p:sp>
        <p:nvSpPr>
          <p:cNvPr id="5" name="Seta para cima 4"/>
          <p:cNvSpPr/>
          <p:nvPr/>
        </p:nvSpPr>
        <p:spPr>
          <a:xfrm>
            <a:off x="2293653" y="4581128"/>
            <a:ext cx="962546" cy="15121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exão recta unidireccional 16"/>
          <p:cNvCxnSpPr/>
          <p:nvPr/>
        </p:nvCxnSpPr>
        <p:spPr>
          <a:xfrm>
            <a:off x="5292080" y="3344218"/>
            <a:ext cx="936104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23"/>
          <p:cNvSpPr txBox="1">
            <a:spLocks noChangeArrowheads="1"/>
          </p:cNvSpPr>
          <p:nvPr/>
        </p:nvSpPr>
        <p:spPr bwMode="auto">
          <a:xfrm>
            <a:off x="5508104" y="3111351"/>
            <a:ext cx="34563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Impermeabilização</a:t>
            </a:r>
            <a:endParaRPr lang="en-GB" altLang="fr-FR" sz="2400" dirty="0" smtClean="0">
              <a:solidFill>
                <a:srgbClr val="707274"/>
              </a:solidFill>
              <a:latin typeface="Arial" charset="0"/>
            </a:endParaRPr>
          </a:p>
        </p:txBody>
      </p:sp>
      <p:cxnSp>
        <p:nvCxnSpPr>
          <p:cNvPr id="19" name="Conexão recta unidireccional 18"/>
          <p:cNvCxnSpPr/>
          <p:nvPr/>
        </p:nvCxnSpPr>
        <p:spPr>
          <a:xfrm>
            <a:off x="5292080" y="3933056"/>
            <a:ext cx="936104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vak 23"/>
          <p:cNvSpPr txBox="1">
            <a:spLocks noChangeArrowheads="1"/>
          </p:cNvSpPr>
          <p:nvPr/>
        </p:nvSpPr>
        <p:spPr bwMode="auto">
          <a:xfrm>
            <a:off x="5508104" y="3687415"/>
            <a:ext cx="34563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s-ES" altLang="fr-FR" sz="2400" dirty="0" err="1" smtClean="0">
                <a:solidFill>
                  <a:srgbClr val="707274"/>
                </a:solidFill>
                <a:latin typeface="Arial" charset="0"/>
              </a:rPr>
              <a:t>Isolamento</a:t>
            </a: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 térmico</a:t>
            </a:r>
            <a:endParaRPr lang="en-GB" altLang="fr-FR" sz="2400" dirty="0" smtClean="0">
              <a:solidFill>
                <a:srgbClr val="707274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m relacionad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959" y="2091073"/>
            <a:ext cx="4012535" cy="385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´coberlan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r="14635"/>
          <a:stretch/>
        </p:blipFill>
        <p:spPr bwMode="auto">
          <a:xfrm>
            <a:off x="467544" y="2419411"/>
            <a:ext cx="4102572" cy="331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0825" y="950814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400" dirty="0" err="1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Tipologia</a:t>
            </a:r>
            <a:r>
              <a:rPr lang="es-ES" altLang="en-US" sz="2400" dirty="0" smtClean="0">
                <a:solidFill>
                  <a:srgbClr val="007BC2"/>
                </a:solidFill>
                <a:latin typeface="Gisha" pitchFamily="34" charset="-79"/>
                <a:cs typeface="Gisha" pitchFamily="34" charset="-79"/>
              </a:rPr>
              <a:t> de cobertura</a:t>
            </a:r>
            <a:endParaRPr lang="es-ES" altLang="en-US" sz="2400" dirty="0">
              <a:solidFill>
                <a:srgbClr val="007BC2"/>
              </a:solidFill>
              <a:latin typeface="Gisha" pitchFamily="34" charset="-79"/>
              <a:cs typeface="Gisha" pitchFamily="34" charset="-79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12713" y="116632"/>
            <a:ext cx="281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COBERTURAS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8" name="Tekstvak 23"/>
          <p:cNvSpPr txBox="1">
            <a:spLocks noChangeArrowheads="1"/>
          </p:cNvSpPr>
          <p:nvPr/>
        </p:nvSpPr>
        <p:spPr bwMode="auto">
          <a:xfrm>
            <a:off x="507152" y="1445875"/>
            <a:ext cx="7900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COBERTURAS CONVENCIONAIS</a:t>
            </a:r>
          </a:p>
          <a:p>
            <a:pPr algn="ctr" eaLnBrk="1" hangingPunct="1">
              <a:defRPr/>
            </a:pPr>
            <a:r>
              <a:rPr lang="es-ES" altLang="fr-FR" sz="2400" dirty="0" err="1">
                <a:solidFill>
                  <a:srgbClr val="707274"/>
                </a:solidFill>
                <a:latin typeface="Arial" charset="0"/>
              </a:rPr>
              <a:t>Isolamentos</a:t>
            </a:r>
            <a:r>
              <a:rPr lang="es-ES" altLang="fr-FR" sz="2400" dirty="0">
                <a:solidFill>
                  <a:srgbClr val="707274"/>
                </a:solidFill>
                <a:latin typeface="Arial" charset="0"/>
              </a:rPr>
              <a:t> </a:t>
            </a:r>
            <a:r>
              <a:rPr lang="es-ES" altLang="fr-FR" sz="2400" dirty="0" smtClean="0">
                <a:solidFill>
                  <a:srgbClr val="707274"/>
                </a:solidFill>
                <a:latin typeface="Arial" charset="0"/>
              </a:rPr>
              <a:t>térmicos</a:t>
            </a:r>
          </a:p>
        </p:txBody>
      </p:sp>
      <p:sp>
        <p:nvSpPr>
          <p:cNvPr id="3" name="Rectângulo 2"/>
          <p:cNvSpPr/>
          <p:nvPr/>
        </p:nvSpPr>
        <p:spPr>
          <a:xfrm>
            <a:off x="1763688" y="5805264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 smtClean="0">
                <a:solidFill>
                  <a:srgbClr val="707274"/>
                </a:solidFill>
                <a:latin typeface="Arial" charset="0"/>
              </a:rPr>
              <a:t>Lã</a:t>
            </a:r>
            <a:r>
              <a:rPr lang="es-ES" b="1" dirty="0" smtClean="0">
                <a:solidFill>
                  <a:srgbClr val="707274"/>
                </a:solidFill>
                <a:latin typeface="Arial" charset="0"/>
              </a:rPr>
              <a:t> de rocha</a:t>
            </a:r>
            <a:endParaRPr lang="fr-FR" b="1" dirty="0"/>
          </a:p>
        </p:txBody>
      </p:sp>
      <p:sp>
        <p:nvSpPr>
          <p:cNvPr id="10" name="Rectângulo 9"/>
          <p:cNvSpPr/>
          <p:nvPr/>
        </p:nvSpPr>
        <p:spPr>
          <a:xfrm>
            <a:off x="5652120" y="5805264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 smtClean="0">
                <a:solidFill>
                  <a:srgbClr val="707274"/>
                </a:solidFill>
                <a:latin typeface="Arial" charset="0"/>
              </a:rPr>
              <a:t>Poliisocianurato</a:t>
            </a:r>
            <a:r>
              <a:rPr lang="es-ES" b="1" dirty="0" smtClean="0">
                <a:solidFill>
                  <a:srgbClr val="707274"/>
                </a:solidFill>
                <a:latin typeface="Arial" charset="0"/>
              </a:rPr>
              <a:t> - PIR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3941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Apresentação no Ecrã (4:3)</PresentationFormat>
  <Paragraphs>167</Paragraphs>
  <Slides>30</Slides>
  <Notes>30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30</vt:i4>
      </vt:variant>
    </vt:vector>
  </HeadingPairs>
  <TitlesOfParts>
    <vt:vector size="31" baseType="lpstr">
      <vt:lpstr>Thème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Marion VOYER</dc:creator>
  <cp:lastModifiedBy>Katia ROMAO</cp:lastModifiedBy>
  <cp:revision>175</cp:revision>
  <cp:lastPrinted>2018-11-13T10:18:34Z</cp:lastPrinted>
  <dcterms:created xsi:type="dcterms:W3CDTF">2017-05-10T08:00:04Z</dcterms:created>
  <dcterms:modified xsi:type="dcterms:W3CDTF">2018-11-13T11:58:53Z</dcterms:modified>
</cp:coreProperties>
</file>